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1591F-90D5-4E75-8321-DF1E18BE4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26F65B-516C-4F32-99DB-93E16F0A0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DF8C7-D312-496E-A371-177C501F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DE19-3AE2-4D88-887B-D859BD5940A0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91A06-33B4-4786-8DA0-433DDB14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413E9-20D9-4655-8501-57778A3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2E2D-7A78-452A-88E9-780ED85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6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027F-DDEB-40A7-AFC4-E10E8896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04B1C-7E43-4D6F-8A90-9DFBD08E3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944A1-4830-41E0-A874-2CBA09FB9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DE19-3AE2-4D88-887B-D859BD5940A0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02A9E-1DF1-4C37-8A0D-795BC6060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506A9-3AE3-448A-AC76-50F00D3E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2E2D-7A78-452A-88E9-780ED85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EE5510-C5DB-43AA-8776-356AB1B0C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CA932-4181-4572-ADFD-583FD4C8E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BBD61-86B9-4D10-813D-E0CD60321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DE19-3AE2-4D88-887B-D859BD5940A0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05252-F2A1-4963-81D7-1DE0BE85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044AB-8BE7-4AE6-B969-174A9EBBC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2E2D-7A78-452A-88E9-780ED85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7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41C62-F1BB-4BC6-A94F-CAD4DE70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3DABA-2F9F-43FB-BF00-EA5435808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213CB-99BB-421D-82AA-47BA46B6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DE19-3AE2-4D88-887B-D859BD5940A0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0AD17-EC90-4D01-A12B-477D881A3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08899-9C56-4296-A37C-58CA7CC5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2E2D-7A78-452A-88E9-780ED85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9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0F8-205C-424F-8890-C68F78548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CF36C-BF76-4099-808C-435EAF71C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63710-D90E-4D18-A69B-7F15F3C4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DE19-3AE2-4D88-887B-D859BD5940A0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43BA6-F978-47CE-89B4-A55368BF6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BB511-0DE7-4A04-9A20-5EB86C9C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2E2D-7A78-452A-88E9-780ED85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5D042-64CB-4AB6-9FC1-8CB8EA70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FB247-A4F6-473D-9E65-CE167658E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0D6F9-71EB-407B-8D7B-7A2C6DE6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9275C-E611-4390-A871-10F8A14E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DE19-3AE2-4D88-887B-D859BD5940A0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B6302-471C-478E-82A0-08D653D79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E5F7D-B2D3-4DE8-BFD9-74C4A64E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2E2D-7A78-452A-88E9-780ED85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1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6D03-AFB5-4493-B796-6236A8C5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703DD-973F-41AA-8645-FD858B017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828AA-6862-4148-968F-4F3CE1AF9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81DF2-DEFE-48DA-94B1-2D2064224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583E96-6DC1-4EBF-BA3E-974A44ACB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F04A95-BA4F-4072-98C6-8B988701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DE19-3AE2-4D88-887B-D859BD5940A0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FDD15-CA16-42CA-B06D-0D52C5B5B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CBF45-EC18-4F64-BA97-4E24BD13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2E2D-7A78-452A-88E9-780ED85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5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BE51-135A-4C5F-8DA4-E5ACEE4D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39409C-F508-4030-AABC-301DD3B8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DE19-3AE2-4D88-887B-D859BD5940A0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07E364-5B47-4E20-9725-D2F27D977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AFD50-685C-413C-A5FD-02CB1DAF5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2E2D-7A78-452A-88E9-780ED85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515B4D-7159-4609-B0E8-982DC44DD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DE19-3AE2-4D88-887B-D859BD5940A0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795742-1B9B-47CA-AB8C-459BA33F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D6EB8-7841-43EB-B881-97F715EF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2E2D-7A78-452A-88E9-780ED85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9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C1D6-FCF3-448F-933C-A5D859C0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58CE0-C584-4104-BEE7-591E69405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0C5F5-3B88-425D-8276-DAEF42DD3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7CE2-FE3E-4308-AEC4-5E0C53E1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DE19-3AE2-4D88-887B-D859BD5940A0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47B07-05A8-41DC-AFF1-8D5EF2C7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5340F-A04B-41BB-8E7D-82F1673E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2E2D-7A78-452A-88E9-780ED85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04ADF-C0BA-4BFF-A154-7152F522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2C56A-8214-4A92-9FC9-C4FA1FEC7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A1BB0-D19C-402F-BAFD-1D77CEBD2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433E0-208E-4FB4-A9E2-213BF23BF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DE19-3AE2-4D88-887B-D859BD5940A0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46D6D-9780-4325-BEDF-CA7F2366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6DE34-03F1-442C-A062-43E6D724D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2E2D-7A78-452A-88E9-780ED85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3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D72F89-C9C5-419C-8699-5D7069305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A0FB4-0AE5-4135-9BC5-194DD3189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A9A1F-B37C-40E5-9A93-1E0EAF3C8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5DE19-3AE2-4D88-887B-D859BD5940A0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EC609-A39E-4069-B2D9-5FBF841ED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76DAE-C9F7-4CB3-8B32-584D55C69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C2E2D-7A78-452A-88E9-780ED85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093ECF-E6FF-4219-8FC7-F313749DF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57" y="0"/>
            <a:ext cx="9106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4AA1B2-5CB7-4726-95B2-251856A70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51" y="0"/>
            <a:ext cx="9195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81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F3E439-A805-4B77-A0DE-596B9540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38" y="0"/>
            <a:ext cx="9177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25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2C6335-BCBC-40FB-A730-4CA3D9C0E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51" y="0"/>
            <a:ext cx="9195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98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D61AFA-8FC7-481F-A3B2-D0E875EFE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79" y="0"/>
            <a:ext cx="9230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8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F18666-0D8E-4D7D-9A1C-28BDD5693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84" y="0"/>
            <a:ext cx="9115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6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1F58E3-B6C2-48DF-8DED-F8253B80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94" y="0"/>
            <a:ext cx="9159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6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3D0A9F-1444-46F4-9EAF-4DC487C11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67" y="0"/>
            <a:ext cx="9150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8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A160BE-11C6-449A-87AB-F79A25B77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85" y="0"/>
            <a:ext cx="9168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4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43A49C-C255-4F30-98C2-B602D0A8D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75" y="0"/>
            <a:ext cx="9132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7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BC5B30-32ED-4E1D-A5F7-E17302BCE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50" y="0"/>
            <a:ext cx="927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7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45752C-477D-4986-9672-2F1FF2649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55" y="0"/>
            <a:ext cx="9204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9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5325A8-2C41-4E21-8157-0D3BA34BF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28" y="0"/>
            <a:ext cx="9168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56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Norton, Randi</dc:creator>
  <cp:lastModifiedBy>Norton, Randi</cp:lastModifiedBy>
  <cp:revision>1</cp:revision>
  <dcterms:created xsi:type="dcterms:W3CDTF">2024-07-03T18:06:12Z</dcterms:created>
  <dcterms:modified xsi:type="dcterms:W3CDTF">2024-07-03T18:06:34Z</dcterms:modified>
</cp:coreProperties>
</file>