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vJ3ndDyn5UXjF2H4q8dfaEHZg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2f3db6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152f3db63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52f3db636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1152f3db636_0_4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34f1b1b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1c34f1b1b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84024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1f2840245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52f3db636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1152f3db636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5844219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155844219e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34f1b1b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Tanya</a:t>
            </a:r>
            <a:endParaRPr/>
          </a:p>
        </p:txBody>
      </p:sp>
      <p:sp>
        <p:nvSpPr>
          <p:cNvPr id="96" name="Google Shape;96;g1c34f1b1b3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8c39f03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08c39f03e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8c39f03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08c39f03e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f77708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0f7770876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f777087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0f7770876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34f1b1b3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Tanya</a:t>
            </a:r>
            <a:endParaRPr/>
          </a:p>
        </p:txBody>
      </p:sp>
      <p:sp>
        <p:nvSpPr>
          <p:cNvPr id="132" name="Google Shape;132;g1c34f1b1b3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34f1b1b3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Tanya</a:t>
            </a:r>
            <a:endParaRPr/>
          </a:p>
        </p:txBody>
      </p:sp>
      <p:sp>
        <p:nvSpPr>
          <p:cNvPr id="140" name="Google Shape;140;g1c34f1b1b3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ccalliance.org/about/awareness-month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forms.gle/tDR27fF72DuW23rG7" TargetMode="External"/><Relationship Id="rId5" Type="http://schemas.openxmlformats.org/officeDocument/2006/relationships/hyperlink" Target="https://wyomingcancercoalition.org/wycc-home/get-involved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s://meet.google.com/hvv-qidp-svo" TargetMode="External"/><Relationship Id="rId5" Type="http://schemas.openxmlformats.org/officeDocument/2006/relationships/hyperlink" Target="https://tel.meet/hvv-qidp-svo?pin=3314646392310" TargetMode="External"/><Relationship Id="rId6" Type="http://schemas.openxmlformats.org/officeDocument/2006/relationships/hyperlink" Target="http://health.wyo.gov/cancer/provider-informatio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://meet.google.com/hvv-qidp-svo" TargetMode="External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hyperlink" Target="mailto:wdh.cancerservices@wyo.gov" TargetMode="External"/><Relationship Id="rId5" Type="http://schemas.openxmlformats.org/officeDocument/2006/relationships/hyperlink" Target="http://health.wyo.gov/canc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www.ccalliance.org/about/awareness-month" TargetMode="External"/><Relationship Id="rId5" Type="http://schemas.openxmlformats.org/officeDocument/2006/relationships/hyperlink" Target="https://www.ccalliance.org/about/awareness-month" TargetMode="External"/><Relationship Id="rId6" Type="http://schemas.openxmlformats.org/officeDocument/2006/relationships/hyperlink" Target="https://coloncancercoalition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ccalliance.org/about/awareness-month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www.ccalliance.org/about/awareness-month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wyomingcancercoalition.org/colorectal-cancer-awareness-month-resources/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cancercontroltap.smhs.gwu.edu/news/colorectal-cancer-awareness-month-campaign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avera.org/app/files/public/f113caf4-1d5e-434a-949e-dbae8fd6bbf2/colon-healthy-recipe-booklet.pdf" TargetMode="External"/><Relationship Id="rId5" Type="http://schemas.openxmlformats.org/officeDocument/2006/relationships/hyperlink" Target="https://www.avera.org/app/files/public/f113caf4-1d5e-434a-949e-dbae8fd6bbf2/colon-healthy-recipe-booklet.pdf" TargetMode="External"/><Relationship Id="rId6" Type="http://schemas.openxmlformats.org/officeDocument/2006/relationships/hyperlink" Target="http://eatingwel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nccrt.org/80-2018-pled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152f3db63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960"/>
            <a:ext cx="12192000" cy="687792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152f3db636_0_0"/>
          <p:cNvSpPr txBox="1"/>
          <p:nvPr>
            <p:ph type="ctrTitle"/>
          </p:nvPr>
        </p:nvSpPr>
        <p:spPr>
          <a:xfrm>
            <a:off x="-71425" y="0"/>
            <a:ext cx="87867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WBCCEDP &amp;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Wyoming Colorectal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Cancer Screening Programs</a:t>
            </a:r>
            <a:endParaRPr/>
          </a:p>
        </p:txBody>
      </p:sp>
      <p:sp>
        <p:nvSpPr>
          <p:cNvPr id="86" name="Google Shape;86;g1152f3db636_0_0"/>
          <p:cNvSpPr txBox="1"/>
          <p:nvPr>
            <p:ph type="ctrTitle"/>
          </p:nvPr>
        </p:nvSpPr>
        <p:spPr>
          <a:xfrm>
            <a:off x="3596200" y="3966800"/>
            <a:ext cx="59655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/>
              <a:t>February </a:t>
            </a:r>
            <a:r>
              <a:rPr lang="en-US" sz="2400"/>
              <a:t>2023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Colorectal Cancer Awareness Month</a:t>
            </a:r>
            <a:r>
              <a:rPr lang="en-US" sz="2400"/>
              <a:t> in March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152f3db636_0_4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52f3db636_0_449"/>
          <p:cNvSpPr txBox="1"/>
          <p:nvPr>
            <p:ph type="title"/>
          </p:nvPr>
        </p:nvSpPr>
        <p:spPr>
          <a:xfrm>
            <a:off x="229200" y="365125"/>
            <a:ext cx="1112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Sign Up to Receive Notifications</a:t>
            </a:r>
            <a:endParaRPr/>
          </a:p>
        </p:txBody>
      </p:sp>
      <p:sp>
        <p:nvSpPr>
          <p:cNvPr id="151" name="Google Shape;151;g1152f3db636_0_449"/>
          <p:cNvSpPr txBox="1"/>
          <p:nvPr/>
        </p:nvSpPr>
        <p:spPr>
          <a:xfrm>
            <a:off x="1009800" y="1674300"/>
            <a:ext cx="9563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WCP will send out programmatic updates via email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 up on our website or by completing this </a:t>
            </a: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form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Wyoming Cancer Coalition monthly newsletter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○"/>
            </a:pP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 up </a:t>
            </a: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here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to receive WYCC news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c34f1b1b3c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c34f1b1b3c_0_0"/>
          <p:cNvSpPr txBox="1"/>
          <p:nvPr>
            <p:ph type="title"/>
          </p:nvPr>
        </p:nvSpPr>
        <p:spPr>
          <a:xfrm>
            <a:off x="57600" y="19675"/>
            <a:ext cx="1112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March Provider Listening Session</a:t>
            </a:r>
            <a:endParaRPr/>
          </a:p>
        </p:txBody>
      </p:sp>
      <p:sp>
        <p:nvSpPr>
          <p:cNvPr id="158" name="Google Shape;158;g1c34f1b1b3c_0_0"/>
          <p:cNvSpPr txBox="1"/>
          <p:nvPr/>
        </p:nvSpPr>
        <p:spPr>
          <a:xfrm>
            <a:off x="838200" y="1083275"/>
            <a:ext cx="9820200" cy="4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join the WCP for our provider updates and listening session in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This is a chance to ask questions on claims, what is covered, how payments are made, and any other questions on WCP processes and procedures during a live session.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WCP Screening Program Updates &amp; Listening Session - March 2023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Tuesday, March 21 · 10:30 – 11:30am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Google Meet joining info: </a:t>
            </a: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Video Call Link</a:t>
            </a: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 dial: ‪(US) +1 267-393-4324‬ PIN: ‪467 030 417‬#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More phone numbers</a:t>
            </a:r>
            <a:r>
              <a:rPr lang="en-US" sz="2200">
                <a:solidFill>
                  <a:srgbClr val="3C40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Sessions: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the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WCP website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find prior training, listening sessions, and slides for viewing/downloading</a:t>
            </a:r>
            <a:endParaRPr sz="2200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2840245d6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f2840245d6_0_0"/>
          <p:cNvSpPr txBox="1"/>
          <p:nvPr>
            <p:ph type="title"/>
          </p:nvPr>
        </p:nvSpPr>
        <p:spPr>
          <a:xfrm>
            <a:off x="57600" y="19675"/>
            <a:ext cx="111246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Schedule of Topics</a:t>
            </a:r>
            <a:endParaRPr/>
          </a:p>
        </p:txBody>
      </p:sp>
      <p:sp>
        <p:nvSpPr>
          <p:cNvPr id="165" name="Google Shape;165;g1f2840245d6_0_0"/>
          <p:cNvSpPr txBox="1"/>
          <p:nvPr/>
        </p:nvSpPr>
        <p:spPr>
          <a:xfrm>
            <a:off x="152400" y="868975"/>
            <a:ext cx="95634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33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650"/>
              <a:buFont typeface="Roboto"/>
              <a:buChar char="●"/>
            </a:pP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Meeting Link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g1f2840245d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275" y="1552582"/>
            <a:ext cx="6562725" cy="50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152f3db636_0_4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52f3db636_0_461"/>
          <p:cNvSpPr txBox="1"/>
          <p:nvPr>
            <p:ph type="title"/>
          </p:nvPr>
        </p:nvSpPr>
        <p:spPr>
          <a:xfrm>
            <a:off x="229200" y="365125"/>
            <a:ext cx="11124600" cy="52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99"/>
              <a:buFont typeface="Calibri"/>
              <a:buNone/>
            </a:pPr>
            <a:r>
              <a:rPr lang="en-US" sz="3743"/>
              <a:t>Unit Manager: Star Jones</a:t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552"/>
              <a:buFont typeface="Calibri"/>
              <a:buNone/>
            </a:pPr>
            <a:r>
              <a:rPr lang="en-US" sz="3743"/>
              <a:t>Screening Program Supervisor: Mark Kelly</a:t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99"/>
              <a:buFont typeface="Calibri"/>
              <a:buNone/>
            </a:pPr>
            <a:r>
              <a:rPr lang="en-US" sz="3743"/>
              <a:t>Data &amp; Billing Manager: Megan Westphal</a:t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99"/>
              <a:buFont typeface="Calibri"/>
              <a:buNone/>
            </a:pPr>
            <a:r>
              <a:rPr lang="en-US" sz="3743"/>
              <a:t>Program Nurses: Val Knepp &amp; Tanya Riekens</a:t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99"/>
              <a:buFont typeface="Calibri"/>
              <a:buNone/>
            </a:pPr>
            <a:r>
              <a:rPr lang="en-US" sz="3743"/>
              <a:t>Enrollment Specialist: Nicole Motter</a:t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499"/>
              <a:buFont typeface="Calibri"/>
              <a:buNone/>
            </a:pPr>
            <a:r>
              <a:t/>
            </a:r>
            <a:endParaRPr sz="374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1-800-264-1296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wdh.cancerservices@wyo.gov</a:t>
            </a:r>
            <a:endParaRPr/>
          </a:p>
          <a:p>
            <a:pPr indent="457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457200" lvl="0" marL="3200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health.wyo.gov/cancer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55844219e3_0_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55844219e3_0_2"/>
          <p:cNvSpPr txBox="1"/>
          <p:nvPr>
            <p:ph type="title"/>
          </p:nvPr>
        </p:nvSpPr>
        <p:spPr>
          <a:xfrm>
            <a:off x="113400" y="9987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General Updates</a:t>
            </a:r>
            <a:endParaRPr/>
          </a:p>
        </p:txBody>
      </p:sp>
      <p:sp>
        <p:nvSpPr>
          <p:cNvPr id="93" name="Google Shape;93;g155844219e3_0_2"/>
          <p:cNvSpPr txBox="1"/>
          <p:nvPr/>
        </p:nvSpPr>
        <p:spPr>
          <a:xfrm>
            <a:off x="495475" y="1381750"/>
            <a:ext cx="9563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Continue to submit claims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attachments before 30 day suspension is over to avoid claims being denied and needing to be resubmitted.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We have established a monthly series of topics to cover month to month with the same event link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We welcome conversations on other pertinent topics at the end of each session on anything you want to know with the whole WCP team present.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c34f1b1b3c_0_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c34f1b1b3c_0_12"/>
          <p:cNvSpPr txBox="1"/>
          <p:nvPr>
            <p:ph type="title"/>
          </p:nvPr>
        </p:nvSpPr>
        <p:spPr>
          <a:xfrm>
            <a:off x="128200" y="14085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Colorectal Cancer Awareness Month - March</a:t>
            </a:r>
            <a:endParaRPr/>
          </a:p>
        </p:txBody>
      </p:sp>
      <p:sp>
        <p:nvSpPr>
          <p:cNvPr id="100" name="Google Shape;100;g1c34f1b1b3c_0_12"/>
          <p:cNvSpPr txBox="1"/>
          <p:nvPr/>
        </p:nvSpPr>
        <p:spPr>
          <a:xfrm>
            <a:off x="475750" y="1252225"/>
            <a:ext cx="9563400" cy="40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Colorectal Program changes are underway and will be announced soon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Current program rules are 50+, 250% of FPL, level of symptoms vs. prior history dictate the frequency of screening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Finding cancer early, when it's small and hasn't spread, often allows for more treatment options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Colorectal Cancer Alliance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Colon Cancer Coalition Website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c34f1b1b3c_0_12"/>
          <p:cNvSpPr/>
          <p:nvPr/>
        </p:nvSpPr>
        <p:spPr>
          <a:xfrm>
            <a:off x="5950200" y="4006250"/>
            <a:ext cx="3631284" cy="27901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>
                <a:solidFill>
                  <a:srgbClr val="0000FF"/>
                </a:solidFill>
              </a:rPr>
              <a:t>1 in 24 people develop colon cancer</a:t>
            </a:r>
            <a:endParaRPr b="1" i="1" sz="1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08c39f03e3_0_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08c39f03e3_0_7"/>
          <p:cNvSpPr txBox="1"/>
          <p:nvPr>
            <p:ph type="title"/>
          </p:nvPr>
        </p:nvSpPr>
        <p:spPr>
          <a:xfrm>
            <a:off x="118375" y="1514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Colorectal Cancer Alliance</a:t>
            </a:r>
            <a:endParaRPr/>
          </a:p>
        </p:txBody>
      </p:sp>
      <p:pic>
        <p:nvPicPr>
          <p:cNvPr id="108" name="Google Shape;108;g208c39f03e3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40897"/>
            <a:ext cx="12192002" cy="297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08c39f03e3_0_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08c39f03e3_0_14"/>
          <p:cNvSpPr txBox="1"/>
          <p:nvPr>
            <p:ph type="title"/>
          </p:nvPr>
        </p:nvSpPr>
        <p:spPr>
          <a:xfrm>
            <a:off x="73850" y="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Colorectal Cancer Awareness Month - March</a:t>
            </a:r>
            <a:endParaRPr/>
          </a:p>
        </p:txBody>
      </p:sp>
      <p:pic>
        <p:nvPicPr>
          <p:cNvPr id="115" name="Google Shape;115;g208c39f03e3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5" y="1010086"/>
            <a:ext cx="12192000" cy="432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0f7770876f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0f7770876f_0_0"/>
          <p:cNvSpPr txBox="1"/>
          <p:nvPr>
            <p:ph type="title"/>
          </p:nvPr>
        </p:nvSpPr>
        <p:spPr>
          <a:xfrm>
            <a:off x="73850" y="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WYCC - Colorectal Awareness Resources</a:t>
            </a:r>
            <a:endParaRPr/>
          </a:p>
        </p:txBody>
      </p:sp>
      <p:pic>
        <p:nvPicPr>
          <p:cNvPr id="122" name="Google Shape;122;g20f7770876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50" y="1110800"/>
            <a:ext cx="9605300" cy="47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0f7770876f_0_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0f7770876f_0_7"/>
          <p:cNvSpPr txBox="1"/>
          <p:nvPr>
            <p:ph type="title"/>
          </p:nvPr>
        </p:nvSpPr>
        <p:spPr>
          <a:xfrm>
            <a:off x="73850" y="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GW Uni - Campaign Materials</a:t>
            </a:r>
            <a:endParaRPr/>
          </a:p>
        </p:txBody>
      </p:sp>
      <p:pic>
        <p:nvPicPr>
          <p:cNvPr id="129" name="Google Shape;129;g20f7770876f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088" y="1131225"/>
            <a:ext cx="831532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c34f1b1b3c_0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c34f1b1b3c_0_6"/>
          <p:cNvSpPr txBox="1"/>
          <p:nvPr>
            <p:ph type="title"/>
          </p:nvPr>
        </p:nvSpPr>
        <p:spPr>
          <a:xfrm>
            <a:off x="113400" y="13935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Colon Healthy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Recipes</a:t>
            </a:r>
            <a:endParaRPr/>
          </a:p>
        </p:txBody>
      </p:sp>
      <p:sp>
        <p:nvSpPr>
          <p:cNvPr id="136" name="Google Shape;136;g1c34f1b1b3c_0_6"/>
          <p:cNvSpPr txBox="1"/>
          <p:nvPr/>
        </p:nvSpPr>
        <p:spPr>
          <a:xfrm>
            <a:off x="781650" y="1302800"/>
            <a:ext cx="9563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Eat plenty of fiber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Avoid eating processed meat like Deli Ham, Sausages, Jerky etc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Eat Chicken, Fish, Turkey, Legumes, Nuts &amp; Seeds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Moderate alcohol consumption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Eat fruits and avoid fruit juice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Great website to get Healthy recipes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EatingWell.com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c34f1b1b3c_0_6"/>
          <p:cNvSpPr/>
          <p:nvPr/>
        </p:nvSpPr>
        <p:spPr>
          <a:xfrm>
            <a:off x="7657300" y="3266200"/>
            <a:ext cx="3631284" cy="279012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>
                <a:solidFill>
                  <a:srgbClr val="0000FF"/>
                </a:solidFill>
              </a:rPr>
              <a:t>No 2 in cancer related deaths</a:t>
            </a:r>
            <a:endParaRPr b="1" i="1" sz="1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c34f1b1b3c_0_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2" y="19663"/>
            <a:ext cx="12180000" cy="67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c34f1b1b3c_0_18"/>
          <p:cNvSpPr txBox="1"/>
          <p:nvPr>
            <p:ph type="title"/>
          </p:nvPr>
        </p:nvSpPr>
        <p:spPr>
          <a:xfrm>
            <a:off x="325600" y="2380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80% Screening Pledge</a:t>
            </a:r>
            <a:endParaRPr/>
          </a:p>
        </p:txBody>
      </p:sp>
      <p:sp>
        <p:nvSpPr>
          <p:cNvPr id="144" name="Google Shape;144;g1c34f1b1b3c_0_18"/>
          <p:cNvSpPr txBox="1"/>
          <p:nvPr/>
        </p:nvSpPr>
        <p:spPr>
          <a:xfrm>
            <a:off x="801375" y="1445575"/>
            <a:ext cx="95634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Individual providers can sign up for the colorectal screening pledge to get 80% of clients to screenings (broader than just the WCCSP)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National Colorectal Cancer Roundtable - Take the 80% Pledge here at the </a:t>
            </a:r>
            <a:r>
              <a:rPr lang="en-US" sz="2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NCCRT website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Current Pledges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include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: Cheyenne Regional Medical Center, Heptner Cancer Center Campbell County Health, Memorial Hospital of Sweetwater County, St. John’s Medical Center, Summit Medical Center, Wyoming Cancer Resource Services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2021-02-03T16:10:16Z</dcterms:created>
  <dc:creator>Norton, Randi</dc:creator>
</cp:coreProperties>
</file>