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2.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3.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4.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5.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 id="2147483660" r:id="rId2"/>
    <p:sldMasterId id="2147483672" r:id="rId3"/>
    <p:sldMasterId id="2147483685" r:id="rId4"/>
    <p:sldMasterId id="2147483700" r:id="rId5"/>
    <p:sldMasterId id="2147483712" r:id="rId6"/>
    <p:sldMasterId id="2147483724" r:id="rId7"/>
    <p:sldMasterId id="2147483736" r:id="rId8"/>
    <p:sldMasterId id="2147483751" r:id="rId9"/>
    <p:sldMasterId id="2147483761" r:id="rId10"/>
    <p:sldMasterId id="2147483773" r:id="rId11"/>
    <p:sldMasterId id="2147483779" r:id="rId12"/>
    <p:sldMasterId id="2147483786" r:id="rId13"/>
    <p:sldMasterId id="2147483798" r:id="rId14"/>
    <p:sldMasterId id="2147483810" r:id="rId15"/>
    <p:sldMasterId id="2147483823" r:id="rId16"/>
  </p:sldMasterIdLst>
  <p:notesMasterIdLst>
    <p:notesMasterId r:id="rId76"/>
  </p:notesMasterIdLst>
  <p:handoutMasterIdLst>
    <p:handoutMasterId r:id="rId77"/>
  </p:handoutMasterIdLst>
  <p:sldIdLst>
    <p:sldId id="256" r:id="rId17"/>
    <p:sldId id="290" r:id="rId18"/>
    <p:sldId id="257" r:id="rId19"/>
    <p:sldId id="258" r:id="rId20"/>
    <p:sldId id="259" r:id="rId21"/>
    <p:sldId id="260" r:id="rId22"/>
    <p:sldId id="261" r:id="rId23"/>
    <p:sldId id="262" r:id="rId24"/>
    <p:sldId id="263" r:id="rId25"/>
    <p:sldId id="310" r:id="rId26"/>
    <p:sldId id="264" r:id="rId27"/>
    <p:sldId id="265" r:id="rId28"/>
    <p:sldId id="266" r:id="rId29"/>
    <p:sldId id="267" r:id="rId30"/>
    <p:sldId id="268" r:id="rId31"/>
    <p:sldId id="269" r:id="rId32"/>
    <p:sldId id="270" r:id="rId33"/>
    <p:sldId id="271" r:id="rId34"/>
    <p:sldId id="272" r:id="rId35"/>
    <p:sldId id="273" r:id="rId36"/>
    <p:sldId id="274" r:id="rId37"/>
    <p:sldId id="311" r:id="rId38"/>
    <p:sldId id="279" r:id="rId39"/>
    <p:sldId id="280" r:id="rId40"/>
    <p:sldId id="281" r:id="rId41"/>
    <p:sldId id="282" r:id="rId42"/>
    <p:sldId id="284" r:id="rId43"/>
    <p:sldId id="283" r:id="rId44"/>
    <p:sldId id="285" r:id="rId45"/>
    <p:sldId id="287" r:id="rId46"/>
    <p:sldId id="288" r:id="rId47"/>
    <p:sldId id="289" r:id="rId48"/>
    <p:sldId id="312" r:id="rId49"/>
    <p:sldId id="292" r:id="rId50"/>
    <p:sldId id="293" r:id="rId51"/>
    <p:sldId id="294" r:id="rId52"/>
    <p:sldId id="295" r:id="rId53"/>
    <p:sldId id="296" r:id="rId54"/>
    <p:sldId id="297" r:id="rId55"/>
    <p:sldId id="298" r:id="rId56"/>
    <p:sldId id="299" r:id="rId57"/>
    <p:sldId id="300" r:id="rId58"/>
    <p:sldId id="301" r:id="rId59"/>
    <p:sldId id="302" r:id="rId60"/>
    <p:sldId id="303" r:id="rId61"/>
    <p:sldId id="304" r:id="rId62"/>
    <p:sldId id="308" r:id="rId63"/>
    <p:sldId id="317" r:id="rId64"/>
    <p:sldId id="305" r:id="rId65"/>
    <p:sldId id="316" r:id="rId66"/>
    <p:sldId id="315" r:id="rId67"/>
    <p:sldId id="318" r:id="rId68"/>
    <p:sldId id="319" r:id="rId69"/>
    <p:sldId id="314" r:id="rId70"/>
    <p:sldId id="275" r:id="rId71"/>
    <p:sldId id="276" r:id="rId72"/>
    <p:sldId id="277" r:id="rId73"/>
    <p:sldId id="278" r:id="rId74"/>
    <p:sldId id="320" r:id="rId7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a:srgbClr val="D2A000"/>
    <a:srgbClr val="99CC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6" d="100"/>
          <a:sy n="126" d="100"/>
        </p:scale>
        <p:origin x="-119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slide" Target="slides/slide52.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slide" Target="slides/slide58.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5.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s>
</file>

<file path=ppt/diagrams/_rels/data2.xml.rels><?xml version="1.0" encoding="UTF-8" standalone="yes"?>
<Relationships xmlns="http://schemas.openxmlformats.org/package/2006/relationships"><Relationship Id="rId1" Type="http://schemas.openxmlformats.org/officeDocument/2006/relationships/image" Target="../media/image30.png"/></Relationships>
</file>

<file path=ppt/diagrams/_rels/data4.xml.rels><?xml version="1.0" encoding="UTF-8" standalone="yes"?>
<Relationships xmlns="http://schemas.openxmlformats.org/package/2006/relationships"><Relationship Id="rId1" Type="http://schemas.openxmlformats.org/officeDocument/2006/relationships/image" Target="../media/image40.png"/></Relationships>
</file>

<file path=ppt/diagrams/_rels/data7.xml.rels><?xml version="1.0" encoding="UTF-8" standalone="yes"?>
<Relationships xmlns="http://schemas.openxmlformats.org/package/2006/relationships"><Relationship Id="rId1" Type="http://schemas.openxmlformats.org/officeDocument/2006/relationships/image" Target="../media/image44.png"/></Relationships>
</file>

<file path=ppt/diagrams/_rels/drawing2.xml.rels><?xml version="1.0" encoding="UTF-8" standalone="yes"?>
<Relationships xmlns="http://schemas.openxmlformats.org/package/2006/relationships"><Relationship Id="rId1"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3FB48F-1403-4394-824F-1AA44B4CB510}" type="doc">
      <dgm:prSet loTypeId="urn:microsoft.com/office/officeart/2008/layout/VerticalCurvedList" loCatId="list" qsTypeId="urn:microsoft.com/office/officeart/2005/8/quickstyle/3d3" qsCatId="3D" csTypeId="urn:microsoft.com/office/officeart/2005/8/colors/colorful2" csCatId="colorful" phldr="1"/>
      <dgm:spPr/>
      <dgm:t>
        <a:bodyPr/>
        <a:lstStyle/>
        <a:p>
          <a:endParaRPr lang="en-US"/>
        </a:p>
      </dgm:t>
    </dgm:pt>
    <dgm:pt modelId="{D2CBC971-EAA4-4D91-9F4E-A8F94DCAFB93}">
      <dgm:prSet/>
      <dgm:spPr/>
      <dgm:t>
        <a:bodyPr/>
        <a:lstStyle/>
        <a:p>
          <a:pPr rtl="0"/>
          <a:r>
            <a:rPr lang="en-US" dirty="0" smtClean="0"/>
            <a:t>Occupational Post Exposure Protocol (</a:t>
          </a:r>
          <a:r>
            <a:rPr lang="en-US" dirty="0" err="1" smtClean="0"/>
            <a:t>oPEP</a:t>
          </a:r>
          <a:r>
            <a:rPr lang="en-US" dirty="0" smtClean="0"/>
            <a:t>)</a:t>
          </a:r>
          <a:endParaRPr lang="en-US" dirty="0"/>
        </a:p>
      </dgm:t>
    </dgm:pt>
    <dgm:pt modelId="{5FB6D83C-7D58-4E29-BDA6-5F67E565A5DD}" type="parTrans" cxnId="{0B3713F1-2787-49F4-B071-7BF320D64853}">
      <dgm:prSet/>
      <dgm:spPr/>
      <dgm:t>
        <a:bodyPr/>
        <a:lstStyle/>
        <a:p>
          <a:endParaRPr lang="en-US"/>
        </a:p>
      </dgm:t>
    </dgm:pt>
    <dgm:pt modelId="{A2369EEE-2458-4D5D-BDED-D69E1E5DE290}" type="sibTrans" cxnId="{0B3713F1-2787-49F4-B071-7BF320D64853}">
      <dgm:prSet/>
      <dgm:spPr/>
      <dgm:t>
        <a:bodyPr/>
        <a:lstStyle/>
        <a:p>
          <a:endParaRPr lang="en-US"/>
        </a:p>
      </dgm:t>
    </dgm:pt>
    <dgm:pt modelId="{F86B5C3D-BD8B-4706-BB5D-EDDD98494EDF}">
      <dgm:prSet/>
      <dgm:spPr/>
      <dgm:t>
        <a:bodyPr/>
        <a:lstStyle/>
        <a:p>
          <a:pPr rtl="0"/>
          <a:r>
            <a:rPr lang="en-US" dirty="0" smtClean="0"/>
            <a:t>Non-Occupational Post Exposure Protocol (</a:t>
          </a:r>
          <a:r>
            <a:rPr lang="en-US" dirty="0" err="1" smtClean="0"/>
            <a:t>nPEP</a:t>
          </a:r>
          <a:r>
            <a:rPr lang="en-US" dirty="0" smtClean="0"/>
            <a:t>)</a:t>
          </a:r>
          <a:endParaRPr lang="en-US" dirty="0"/>
        </a:p>
      </dgm:t>
    </dgm:pt>
    <dgm:pt modelId="{0A6D700B-7E2B-4100-991C-2FA2F6054D16}" type="parTrans" cxnId="{C81BFEA6-2CC7-40D0-A30E-C13C4971FA30}">
      <dgm:prSet/>
      <dgm:spPr/>
      <dgm:t>
        <a:bodyPr/>
        <a:lstStyle/>
        <a:p>
          <a:endParaRPr lang="en-US"/>
        </a:p>
      </dgm:t>
    </dgm:pt>
    <dgm:pt modelId="{ACF1D11C-D586-4009-B4A1-7C3E733E282D}" type="sibTrans" cxnId="{C81BFEA6-2CC7-40D0-A30E-C13C4971FA30}">
      <dgm:prSet/>
      <dgm:spPr/>
      <dgm:t>
        <a:bodyPr/>
        <a:lstStyle/>
        <a:p>
          <a:endParaRPr lang="en-US"/>
        </a:p>
      </dgm:t>
    </dgm:pt>
    <dgm:pt modelId="{3FCB2E06-4415-4373-BB6E-EEEED3287CC5}">
      <dgm:prSet/>
      <dgm:spPr/>
      <dgm:t>
        <a:bodyPr/>
        <a:lstStyle/>
        <a:p>
          <a:pPr rtl="0"/>
          <a:r>
            <a:rPr lang="en-US" dirty="0" smtClean="0"/>
            <a:t>Pre-Exposure Protocol (PrEP)</a:t>
          </a:r>
          <a:endParaRPr lang="en-US" dirty="0"/>
        </a:p>
      </dgm:t>
    </dgm:pt>
    <dgm:pt modelId="{7E5545A3-15FF-4815-9C25-9D9116384D01}" type="parTrans" cxnId="{B71114B5-8F62-4A79-90AA-FCC0CFCA64C4}">
      <dgm:prSet/>
      <dgm:spPr/>
      <dgm:t>
        <a:bodyPr/>
        <a:lstStyle/>
        <a:p>
          <a:endParaRPr lang="en-US"/>
        </a:p>
      </dgm:t>
    </dgm:pt>
    <dgm:pt modelId="{225F7C05-CDAF-4E77-8AC6-8900909F99BA}" type="sibTrans" cxnId="{B71114B5-8F62-4A79-90AA-FCC0CFCA64C4}">
      <dgm:prSet/>
      <dgm:spPr/>
      <dgm:t>
        <a:bodyPr/>
        <a:lstStyle/>
        <a:p>
          <a:endParaRPr lang="en-US"/>
        </a:p>
      </dgm:t>
    </dgm:pt>
    <dgm:pt modelId="{1876A7E3-0A8B-4369-821A-D02F3FBFFCC4}" type="pres">
      <dgm:prSet presAssocID="{EC3FB48F-1403-4394-824F-1AA44B4CB510}" presName="Name0" presStyleCnt="0">
        <dgm:presLayoutVars>
          <dgm:chMax val="7"/>
          <dgm:chPref val="7"/>
          <dgm:dir/>
        </dgm:presLayoutVars>
      </dgm:prSet>
      <dgm:spPr/>
      <dgm:t>
        <a:bodyPr/>
        <a:lstStyle/>
        <a:p>
          <a:endParaRPr lang="en-US"/>
        </a:p>
      </dgm:t>
    </dgm:pt>
    <dgm:pt modelId="{4DC8DE36-F037-4FDE-8303-6F0CB02E7FD3}" type="pres">
      <dgm:prSet presAssocID="{EC3FB48F-1403-4394-824F-1AA44B4CB510}" presName="Name1" presStyleCnt="0"/>
      <dgm:spPr/>
    </dgm:pt>
    <dgm:pt modelId="{3D083325-1B1C-493E-9D31-A56178D71C51}" type="pres">
      <dgm:prSet presAssocID="{EC3FB48F-1403-4394-824F-1AA44B4CB510}" presName="cycle" presStyleCnt="0"/>
      <dgm:spPr/>
    </dgm:pt>
    <dgm:pt modelId="{4828C521-9228-42A7-8AC6-57233041EC21}" type="pres">
      <dgm:prSet presAssocID="{EC3FB48F-1403-4394-824F-1AA44B4CB510}" presName="srcNode" presStyleLbl="node1" presStyleIdx="0" presStyleCnt="3"/>
      <dgm:spPr/>
    </dgm:pt>
    <dgm:pt modelId="{DCF754BC-0ADE-431F-9BD0-BAC839698F50}" type="pres">
      <dgm:prSet presAssocID="{EC3FB48F-1403-4394-824F-1AA44B4CB510}" presName="conn" presStyleLbl="parChTrans1D2" presStyleIdx="0" presStyleCnt="1"/>
      <dgm:spPr/>
      <dgm:t>
        <a:bodyPr/>
        <a:lstStyle/>
        <a:p>
          <a:endParaRPr lang="en-US"/>
        </a:p>
      </dgm:t>
    </dgm:pt>
    <dgm:pt modelId="{A54E9214-A7B1-4AFC-A85C-184F1CF2C582}" type="pres">
      <dgm:prSet presAssocID="{EC3FB48F-1403-4394-824F-1AA44B4CB510}" presName="extraNode" presStyleLbl="node1" presStyleIdx="0" presStyleCnt="3"/>
      <dgm:spPr/>
    </dgm:pt>
    <dgm:pt modelId="{F72CC473-28C8-4A14-99BF-28234D26DE47}" type="pres">
      <dgm:prSet presAssocID="{EC3FB48F-1403-4394-824F-1AA44B4CB510}" presName="dstNode" presStyleLbl="node1" presStyleIdx="0" presStyleCnt="3"/>
      <dgm:spPr/>
    </dgm:pt>
    <dgm:pt modelId="{1F5E2067-54B5-4842-A73D-58CE8D55E4D0}" type="pres">
      <dgm:prSet presAssocID="{3FCB2E06-4415-4373-BB6E-EEEED3287CC5}" presName="text_1" presStyleLbl="node1" presStyleIdx="0" presStyleCnt="3">
        <dgm:presLayoutVars>
          <dgm:bulletEnabled val="1"/>
        </dgm:presLayoutVars>
      </dgm:prSet>
      <dgm:spPr/>
      <dgm:t>
        <a:bodyPr/>
        <a:lstStyle/>
        <a:p>
          <a:endParaRPr lang="en-US"/>
        </a:p>
      </dgm:t>
    </dgm:pt>
    <dgm:pt modelId="{BEC85976-1A4B-4493-BD4B-89A9F2ABB658}" type="pres">
      <dgm:prSet presAssocID="{3FCB2E06-4415-4373-BB6E-EEEED3287CC5}" presName="accent_1" presStyleCnt="0"/>
      <dgm:spPr/>
    </dgm:pt>
    <dgm:pt modelId="{F2559E5E-1DBC-4C99-BA6C-823BD835443F}" type="pres">
      <dgm:prSet presAssocID="{3FCB2E06-4415-4373-BB6E-EEEED3287CC5}" presName="accentRepeatNode" presStyleLbl="solidFgAcc1" presStyleIdx="0" presStyleCnt="3"/>
      <dgm:spPr/>
    </dgm:pt>
    <dgm:pt modelId="{A7E8C6C8-B5F2-4E43-ADAE-0663356A965C}" type="pres">
      <dgm:prSet presAssocID="{F86B5C3D-BD8B-4706-BB5D-EDDD98494EDF}" presName="text_2" presStyleLbl="node1" presStyleIdx="1" presStyleCnt="3">
        <dgm:presLayoutVars>
          <dgm:bulletEnabled val="1"/>
        </dgm:presLayoutVars>
      </dgm:prSet>
      <dgm:spPr/>
      <dgm:t>
        <a:bodyPr/>
        <a:lstStyle/>
        <a:p>
          <a:endParaRPr lang="en-US"/>
        </a:p>
      </dgm:t>
    </dgm:pt>
    <dgm:pt modelId="{22D423FE-FDB0-4D29-A6ED-261626A87F98}" type="pres">
      <dgm:prSet presAssocID="{F86B5C3D-BD8B-4706-BB5D-EDDD98494EDF}" presName="accent_2" presStyleCnt="0"/>
      <dgm:spPr/>
    </dgm:pt>
    <dgm:pt modelId="{E03E6CC1-B666-450F-9A38-C5CC418887BE}" type="pres">
      <dgm:prSet presAssocID="{F86B5C3D-BD8B-4706-BB5D-EDDD98494EDF}" presName="accentRepeatNode" presStyleLbl="solidFgAcc1" presStyleIdx="1" presStyleCnt="3"/>
      <dgm:spPr/>
    </dgm:pt>
    <dgm:pt modelId="{10BB83EB-BCD8-4DC8-A4FF-984770F10BBA}" type="pres">
      <dgm:prSet presAssocID="{D2CBC971-EAA4-4D91-9F4E-A8F94DCAFB93}" presName="text_3" presStyleLbl="node1" presStyleIdx="2" presStyleCnt="3">
        <dgm:presLayoutVars>
          <dgm:bulletEnabled val="1"/>
        </dgm:presLayoutVars>
      </dgm:prSet>
      <dgm:spPr/>
      <dgm:t>
        <a:bodyPr/>
        <a:lstStyle/>
        <a:p>
          <a:endParaRPr lang="en-US"/>
        </a:p>
      </dgm:t>
    </dgm:pt>
    <dgm:pt modelId="{0929731C-49D9-49F2-B216-C6B109ECA259}" type="pres">
      <dgm:prSet presAssocID="{D2CBC971-EAA4-4D91-9F4E-A8F94DCAFB93}" presName="accent_3" presStyleCnt="0"/>
      <dgm:spPr/>
    </dgm:pt>
    <dgm:pt modelId="{76B9EC8A-BD8D-4CEC-8439-64BE79A79523}" type="pres">
      <dgm:prSet presAssocID="{D2CBC971-EAA4-4D91-9F4E-A8F94DCAFB93}" presName="accentRepeatNode" presStyleLbl="solidFgAcc1" presStyleIdx="2" presStyleCnt="3"/>
      <dgm:spPr/>
    </dgm:pt>
  </dgm:ptLst>
  <dgm:cxnLst>
    <dgm:cxn modelId="{C81BFEA6-2CC7-40D0-A30E-C13C4971FA30}" srcId="{EC3FB48F-1403-4394-824F-1AA44B4CB510}" destId="{F86B5C3D-BD8B-4706-BB5D-EDDD98494EDF}" srcOrd="1" destOrd="0" parTransId="{0A6D700B-7E2B-4100-991C-2FA2F6054D16}" sibTransId="{ACF1D11C-D586-4009-B4A1-7C3E733E282D}"/>
    <dgm:cxn modelId="{0BCA8375-1BCA-4C5E-9B42-2184AF80E49D}" type="presOf" srcId="{F86B5C3D-BD8B-4706-BB5D-EDDD98494EDF}" destId="{A7E8C6C8-B5F2-4E43-ADAE-0663356A965C}" srcOrd="0" destOrd="0" presId="urn:microsoft.com/office/officeart/2008/layout/VerticalCurvedList"/>
    <dgm:cxn modelId="{109F1092-8F8A-4CC9-A9D5-A27C2E1433A1}" type="presOf" srcId="{D2CBC971-EAA4-4D91-9F4E-A8F94DCAFB93}" destId="{10BB83EB-BCD8-4DC8-A4FF-984770F10BBA}" srcOrd="0" destOrd="0" presId="urn:microsoft.com/office/officeart/2008/layout/VerticalCurvedList"/>
    <dgm:cxn modelId="{0B3713F1-2787-49F4-B071-7BF320D64853}" srcId="{EC3FB48F-1403-4394-824F-1AA44B4CB510}" destId="{D2CBC971-EAA4-4D91-9F4E-A8F94DCAFB93}" srcOrd="2" destOrd="0" parTransId="{5FB6D83C-7D58-4E29-BDA6-5F67E565A5DD}" sibTransId="{A2369EEE-2458-4D5D-BDED-D69E1E5DE290}"/>
    <dgm:cxn modelId="{2A88A2EC-38C9-4A24-98D9-53657AD16BE2}" type="presOf" srcId="{EC3FB48F-1403-4394-824F-1AA44B4CB510}" destId="{1876A7E3-0A8B-4369-821A-D02F3FBFFCC4}" srcOrd="0" destOrd="0" presId="urn:microsoft.com/office/officeart/2008/layout/VerticalCurvedList"/>
    <dgm:cxn modelId="{FE994456-70D8-423D-A769-02BBD1EFAAC2}" type="presOf" srcId="{225F7C05-CDAF-4E77-8AC6-8900909F99BA}" destId="{DCF754BC-0ADE-431F-9BD0-BAC839698F50}" srcOrd="0" destOrd="0" presId="urn:microsoft.com/office/officeart/2008/layout/VerticalCurvedList"/>
    <dgm:cxn modelId="{B71114B5-8F62-4A79-90AA-FCC0CFCA64C4}" srcId="{EC3FB48F-1403-4394-824F-1AA44B4CB510}" destId="{3FCB2E06-4415-4373-BB6E-EEEED3287CC5}" srcOrd="0" destOrd="0" parTransId="{7E5545A3-15FF-4815-9C25-9D9116384D01}" sibTransId="{225F7C05-CDAF-4E77-8AC6-8900909F99BA}"/>
    <dgm:cxn modelId="{C8820B6D-2ACD-4F4D-BD01-72CBACA87FE7}" type="presOf" srcId="{3FCB2E06-4415-4373-BB6E-EEEED3287CC5}" destId="{1F5E2067-54B5-4842-A73D-58CE8D55E4D0}" srcOrd="0" destOrd="0" presId="urn:microsoft.com/office/officeart/2008/layout/VerticalCurvedList"/>
    <dgm:cxn modelId="{20E2A983-E3DA-4157-AF73-057306E30AAC}" type="presParOf" srcId="{1876A7E3-0A8B-4369-821A-D02F3FBFFCC4}" destId="{4DC8DE36-F037-4FDE-8303-6F0CB02E7FD3}" srcOrd="0" destOrd="0" presId="urn:microsoft.com/office/officeart/2008/layout/VerticalCurvedList"/>
    <dgm:cxn modelId="{8D68B4C6-23DE-4110-BA87-87875BEC2280}" type="presParOf" srcId="{4DC8DE36-F037-4FDE-8303-6F0CB02E7FD3}" destId="{3D083325-1B1C-493E-9D31-A56178D71C51}" srcOrd="0" destOrd="0" presId="urn:microsoft.com/office/officeart/2008/layout/VerticalCurvedList"/>
    <dgm:cxn modelId="{6A34F722-5CDD-4649-81FF-094E163A9B9C}" type="presParOf" srcId="{3D083325-1B1C-493E-9D31-A56178D71C51}" destId="{4828C521-9228-42A7-8AC6-57233041EC21}" srcOrd="0" destOrd="0" presId="urn:microsoft.com/office/officeart/2008/layout/VerticalCurvedList"/>
    <dgm:cxn modelId="{7B55AC1F-F38C-4996-9556-5D28C292BF1D}" type="presParOf" srcId="{3D083325-1B1C-493E-9D31-A56178D71C51}" destId="{DCF754BC-0ADE-431F-9BD0-BAC839698F50}" srcOrd="1" destOrd="0" presId="urn:microsoft.com/office/officeart/2008/layout/VerticalCurvedList"/>
    <dgm:cxn modelId="{03FA09C5-F1BD-4D98-921C-CFA3CB0E0133}" type="presParOf" srcId="{3D083325-1B1C-493E-9D31-A56178D71C51}" destId="{A54E9214-A7B1-4AFC-A85C-184F1CF2C582}" srcOrd="2" destOrd="0" presId="urn:microsoft.com/office/officeart/2008/layout/VerticalCurvedList"/>
    <dgm:cxn modelId="{A308066B-84E5-4923-96B2-2928C2E87022}" type="presParOf" srcId="{3D083325-1B1C-493E-9D31-A56178D71C51}" destId="{F72CC473-28C8-4A14-99BF-28234D26DE47}" srcOrd="3" destOrd="0" presId="urn:microsoft.com/office/officeart/2008/layout/VerticalCurvedList"/>
    <dgm:cxn modelId="{16205FFD-A3E0-47A8-AE40-0209223338D2}" type="presParOf" srcId="{4DC8DE36-F037-4FDE-8303-6F0CB02E7FD3}" destId="{1F5E2067-54B5-4842-A73D-58CE8D55E4D0}" srcOrd="1" destOrd="0" presId="urn:microsoft.com/office/officeart/2008/layout/VerticalCurvedList"/>
    <dgm:cxn modelId="{4D4359D5-4957-435A-802A-517D5DA5E26A}" type="presParOf" srcId="{4DC8DE36-F037-4FDE-8303-6F0CB02E7FD3}" destId="{BEC85976-1A4B-4493-BD4B-89A9F2ABB658}" srcOrd="2" destOrd="0" presId="urn:microsoft.com/office/officeart/2008/layout/VerticalCurvedList"/>
    <dgm:cxn modelId="{20EBE410-A678-42B9-B202-F01E2D034E23}" type="presParOf" srcId="{BEC85976-1A4B-4493-BD4B-89A9F2ABB658}" destId="{F2559E5E-1DBC-4C99-BA6C-823BD835443F}" srcOrd="0" destOrd="0" presId="urn:microsoft.com/office/officeart/2008/layout/VerticalCurvedList"/>
    <dgm:cxn modelId="{2F57C2BE-2B3B-45DB-BBD8-EBE09E6501AD}" type="presParOf" srcId="{4DC8DE36-F037-4FDE-8303-6F0CB02E7FD3}" destId="{A7E8C6C8-B5F2-4E43-ADAE-0663356A965C}" srcOrd="3" destOrd="0" presId="urn:microsoft.com/office/officeart/2008/layout/VerticalCurvedList"/>
    <dgm:cxn modelId="{3DA4DF74-BB2C-43E9-AA85-EBE504FADFA1}" type="presParOf" srcId="{4DC8DE36-F037-4FDE-8303-6F0CB02E7FD3}" destId="{22D423FE-FDB0-4D29-A6ED-261626A87F98}" srcOrd="4" destOrd="0" presId="urn:microsoft.com/office/officeart/2008/layout/VerticalCurvedList"/>
    <dgm:cxn modelId="{FBB3AD61-133B-48CC-9CF4-51BCB746C9CD}" type="presParOf" srcId="{22D423FE-FDB0-4D29-A6ED-261626A87F98}" destId="{E03E6CC1-B666-450F-9A38-C5CC418887BE}" srcOrd="0" destOrd="0" presId="urn:microsoft.com/office/officeart/2008/layout/VerticalCurvedList"/>
    <dgm:cxn modelId="{72563385-76D3-4BD4-9512-47E00C2194A1}" type="presParOf" srcId="{4DC8DE36-F037-4FDE-8303-6F0CB02E7FD3}" destId="{10BB83EB-BCD8-4DC8-A4FF-984770F10BBA}" srcOrd="5" destOrd="0" presId="urn:microsoft.com/office/officeart/2008/layout/VerticalCurvedList"/>
    <dgm:cxn modelId="{46A51EF7-6DB7-4D30-B93A-A527062A46C5}" type="presParOf" srcId="{4DC8DE36-F037-4FDE-8303-6F0CB02E7FD3}" destId="{0929731C-49D9-49F2-B216-C6B109ECA259}" srcOrd="6" destOrd="0" presId="urn:microsoft.com/office/officeart/2008/layout/VerticalCurvedList"/>
    <dgm:cxn modelId="{F405F471-AE2E-4031-8495-CF0C7466B30D}" type="presParOf" srcId="{0929731C-49D9-49F2-B216-C6B109ECA259}" destId="{76B9EC8A-BD8D-4CEC-8439-64BE79A79523}"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D24D587-D556-453F-85B7-F46B9DC0DD5C}" type="doc">
      <dgm:prSet loTypeId="urn:microsoft.com/office/officeart/2005/8/layout/orgChart1" loCatId="hierarchy" qsTypeId="urn:microsoft.com/office/officeart/2005/8/quickstyle/simple1" qsCatId="simple" csTypeId="urn:microsoft.com/office/officeart/2005/8/colors/accent1_2" csCatId="accent1" phldr="1"/>
      <dgm:spPr/>
    </dgm:pt>
    <dgm:pt modelId="{5763042E-4495-48D9-997C-F73AED12F6C9}">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bg1"/>
              </a:solidFill>
              <a:effectLst/>
              <a:latin typeface="Arial" charset="0"/>
            </a:rPr>
            <a:t>Is the Exposure from blood, bloody fluid,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bg1"/>
              </a:solidFill>
              <a:effectLst/>
              <a:latin typeface="Arial" charset="0"/>
            </a:rPr>
            <a:t> or other potentially infectious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bg1"/>
              </a:solidFill>
              <a:effectLst/>
              <a:latin typeface="Arial" charset="0"/>
            </a:rPr>
            <a:t> material or device?</a:t>
          </a:r>
        </a:p>
      </dgm:t>
    </dgm:pt>
    <dgm:pt modelId="{1DABCAC5-55EC-4223-B80E-88D003D7BBF9}" type="parTrans" cxnId="{BD6D7A71-FC49-476A-8109-4EA4A40B1916}">
      <dgm:prSet/>
      <dgm:spPr/>
      <dgm:t>
        <a:bodyPr/>
        <a:lstStyle/>
        <a:p>
          <a:endParaRPr lang="en-US"/>
        </a:p>
      </dgm:t>
    </dgm:pt>
    <dgm:pt modelId="{A831B3E6-693A-4068-9474-53FF2657AC80}" type="sibTrans" cxnId="{BD6D7A71-FC49-476A-8109-4EA4A40B1916}">
      <dgm:prSet/>
      <dgm:spPr/>
      <dgm:t>
        <a:bodyPr/>
        <a:lstStyle/>
        <a:p>
          <a:endParaRPr lang="en-US"/>
        </a:p>
      </dgm:t>
    </dgm:pt>
    <dgm:pt modelId="{053D508D-B189-490D-B4E8-D13B7976C21F}">
      <dgm:prSet/>
      <dgm:spPr>
        <a:solidFill>
          <a:srgbClr val="C00000"/>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charset="0"/>
            </a:rPr>
            <a:t>No</a:t>
          </a:r>
        </a:p>
      </dgm:t>
    </dgm:pt>
    <dgm:pt modelId="{8DE27B83-CBA5-400E-A953-930138523578}" type="parTrans" cxnId="{F7D8221D-7FCD-4A7A-98B4-5256AB6669B5}">
      <dgm:prSet/>
      <dgm:spPr/>
      <dgm:t>
        <a:bodyPr/>
        <a:lstStyle/>
        <a:p>
          <a:endParaRPr lang="en-US"/>
        </a:p>
      </dgm:t>
    </dgm:pt>
    <dgm:pt modelId="{29D49C4F-9307-4073-B811-E6B63231A967}" type="sibTrans" cxnId="{F7D8221D-7FCD-4A7A-98B4-5256AB6669B5}">
      <dgm:prSet/>
      <dgm:spPr/>
      <dgm:t>
        <a:bodyPr/>
        <a:lstStyle/>
        <a:p>
          <a:endParaRPr lang="en-US"/>
        </a:p>
      </dgm:t>
    </dgm:pt>
    <dgm:pt modelId="{2B18B79E-64A6-48F3-AE9D-318434321792}">
      <dgm:prSet/>
      <dgm:spPr>
        <a:solidFill>
          <a:srgbClr val="C00000"/>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Arial" charset="0"/>
            </a:rPr>
            <a:t>No PEP indicated</a:t>
          </a:r>
        </a:p>
      </dgm:t>
    </dgm:pt>
    <dgm:pt modelId="{C8AD8005-C6A0-43BB-9DC6-BFB24755C623}" type="parTrans" cxnId="{EBDD0C54-A004-4A00-87C0-CCBD3CEB18A5}">
      <dgm:prSet/>
      <dgm:spPr/>
      <dgm:t>
        <a:bodyPr/>
        <a:lstStyle/>
        <a:p>
          <a:endParaRPr lang="en-US"/>
        </a:p>
      </dgm:t>
    </dgm:pt>
    <dgm:pt modelId="{95E2F516-4329-42AC-BB65-32AE84F79D9E}" type="sibTrans" cxnId="{EBDD0C54-A004-4A00-87C0-CCBD3CEB18A5}">
      <dgm:prSet/>
      <dgm:spPr/>
      <dgm:t>
        <a:bodyPr/>
        <a:lstStyle/>
        <a:p>
          <a:endParaRPr lang="en-US"/>
        </a:p>
      </dgm:t>
    </dgm:pt>
    <dgm:pt modelId="{494D64FC-E53F-4EF8-8E28-A8F78C0DB3ED}">
      <dgm:prSet/>
      <dgm:spPr>
        <a:solidFill>
          <a:srgbClr val="669900"/>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charset="0"/>
            </a:rPr>
            <a:t>Yes</a:t>
          </a:r>
        </a:p>
      </dgm:t>
    </dgm:pt>
    <dgm:pt modelId="{EC172D55-39EB-4C81-9944-9CD8439C8077}" type="parTrans" cxnId="{91DE0A8C-AB39-4EDA-8C2B-493348469E9E}">
      <dgm:prSet/>
      <dgm:spPr/>
      <dgm:t>
        <a:bodyPr/>
        <a:lstStyle/>
        <a:p>
          <a:endParaRPr lang="en-US"/>
        </a:p>
      </dgm:t>
    </dgm:pt>
    <dgm:pt modelId="{C1FF8A6D-2232-4373-B5DF-D52DF4BD748C}" type="sibTrans" cxnId="{91DE0A8C-AB39-4EDA-8C2B-493348469E9E}">
      <dgm:prSet/>
      <dgm:spPr/>
      <dgm:t>
        <a:bodyPr/>
        <a:lstStyle/>
        <a:p>
          <a:endParaRPr lang="en-US"/>
        </a:p>
      </dgm:t>
    </dgm:pt>
    <dgm:pt modelId="{F13625CC-688D-4E0D-A691-E043794065E4}">
      <dgm:prSet/>
      <dgm:spPr>
        <a:solidFill>
          <a:srgbClr val="669900"/>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Arial" charset="0"/>
            </a:rPr>
            <a:t>PEP indicated</a:t>
          </a:r>
        </a:p>
      </dgm:t>
    </dgm:pt>
    <dgm:pt modelId="{84E8B828-04B6-44A3-ACA4-174EBFC429ED}" type="parTrans" cxnId="{B459987C-691A-452D-97D1-CCB0196E976B}">
      <dgm:prSet/>
      <dgm:spPr/>
      <dgm:t>
        <a:bodyPr/>
        <a:lstStyle/>
        <a:p>
          <a:endParaRPr lang="en-US"/>
        </a:p>
      </dgm:t>
    </dgm:pt>
    <dgm:pt modelId="{43F9AA73-2768-4894-8BF2-250B73FE02B3}" type="sibTrans" cxnId="{B459987C-691A-452D-97D1-CCB0196E976B}">
      <dgm:prSet/>
      <dgm:spPr/>
      <dgm:t>
        <a:bodyPr/>
        <a:lstStyle/>
        <a:p>
          <a:endParaRPr lang="en-US"/>
        </a:p>
      </dgm:t>
    </dgm:pt>
    <dgm:pt modelId="{08F9BF1C-5076-45FE-837D-F2A6E2C97127}" type="pres">
      <dgm:prSet presAssocID="{FD24D587-D556-453F-85B7-F46B9DC0DD5C}" presName="hierChild1" presStyleCnt="0">
        <dgm:presLayoutVars>
          <dgm:orgChart val="1"/>
          <dgm:chPref val="1"/>
          <dgm:dir/>
          <dgm:animOne val="branch"/>
          <dgm:animLvl val="lvl"/>
          <dgm:resizeHandles/>
        </dgm:presLayoutVars>
      </dgm:prSet>
      <dgm:spPr/>
    </dgm:pt>
    <dgm:pt modelId="{4882F52F-96E1-4DDB-8421-20FD64F0282A}" type="pres">
      <dgm:prSet presAssocID="{5763042E-4495-48D9-997C-F73AED12F6C9}" presName="hierRoot1" presStyleCnt="0">
        <dgm:presLayoutVars>
          <dgm:hierBranch/>
        </dgm:presLayoutVars>
      </dgm:prSet>
      <dgm:spPr/>
    </dgm:pt>
    <dgm:pt modelId="{F7119B41-9489-4EF4-AEA2-41E34BD1631C}" type="pres">
      <dgm:prSet presAssocID="{5763042E-4495-48D9-997C-F73AED12F6C9}" presName="rootComposite1" presStyleCnt="0"/>
      <dgm:spPr/>
    </dgm:pt>
    <dgm:pt modelId="{4584ECF2-2C5A-4464-8EA6-A4F12E0F10E9}" type="pres">
      <dgm:prSet presAssocID="{5763042E-4495-48D9-997C-F73AED12F6C9}" presName="rootText1" presStyleLbl="node0" presStyleIdx="0" presStyleCnt="1">
        <dgm:presLayoutVars>
          <dgm:chPref val="3"/>
        </dgm:presLayoutVars>
      </dgm:prSet>
      <dgm:spPr/>
      <dgm:t>
        <a:bodyPr/>
        <a:lstStyle/>
        <a:p>
          <a:endParaRPr lang="en-US"/>
        </a:p>
      </dgm:t>
    </dgm:pt>
    <dgm:pt modelId="{FC159982-F98F-477E-8873-7E415C3890C3}" type="pres">
      <dgm:prSet presAssocID="{5763042E-4495-48D9-997C-F73AED12F6C9}" presName="rootConnector1" presStyleLbl="node1" presStyleIdx="0" presStyleCnt="0"/>
      <dgm:spPr/>
      <dgm:t>
        <a:bodyPr/>
        <a:lstStyle/>
        <a:p>
          <a:endParaRPr lang="en-US"/>
        </a:p>
      </dgm:t>
    </dgm:pt>
    <dgm:pt modelId="{B2B424A6-83AF-4376-B4E8-69D24BE7885C}" type="pres">
      <dgm:prSet presAssocID="{5763042E-4495-48D9-997C-F73AED12F6C9}" presName="hierChild2" presStyleCnt="0"/>
      <dgm:spPr/>
    </dgm:pt>
    <dgm:pt modelId="{4A8D8948-5905-46D2-9542-C3ECFE49F7A7}" type="pres">
      <dgm:prSet presAssocID="{8DE27B83-CBA5-400E-A953-930138523578}" presName="Name35" presStyleLbl="parChTrans1D2" presStyleIdx="0" presStyleCnt="2"/>
      <dgm:spPr/>
      <dgm:t>
        <a:bodyPr/>
        <a:lstStyle/>
        <a:p>
          <a:endParaRPr lang="en-US"/>
        </a:p>
      </dgm:t>
    </dgm:pt>
    <dgm:pt modelId="{F8D2499C-EAB1-4961-B4FE-582F2C10A7BC}" type="pres">
      <dgm:prSet presAssocID="{053D508D-B189-490D-B4E8-D13B7976C21F}" presName="hierRoot2" presStyleCnt="0">
        <dgm:presLayoutVars>
          <dgm:hierBranch/>
        </dgm:presLayoutVars>
      </dgm:prSet>
      <dgm:spPr/>
    </dgm:pt>
    <dgm:pt modelId="{0024DA4E-14C6-4390-BE60-6986078945FC}" type="pres">
      <dgm:prSet presAssocID="{053D508D-B189-490D-B4E8-D13B7976C21F}" presName="rootComposite" presStyleCnt="0"/>
      <dgm:spPr/>
    </dgm:pt>
    <dgm:pt modelId="{D8D5CB22-E729-4B9F-A53A-4A0750F94D43}" type="pres">
      <dgm:prSet presAssocID="{053D508D-B189-490D-B4E8-D13B7976C21F}" presName="rootText" presStyleLbl="node2" presStyleIdx="0" presStyleCnt="2">
        <dgm:presLayoutVars>
          <dgm:chPref val="3"/>
        </dgm:presLayoutVars>
      </dgm:prSet>
      <dgm:spPr/>
      <dgm:t>
        <a:bodyPr/>
        <a:lstStyle/>
        <a:p>
          <a:endParaRPr lang="en-US"/>
        </a:p>
      </dgm:t>
    </dgm:pt>
    <dgm:pt modelId="{CBBED80D-7AC7-44CC-B406-BE6090186EA7}" type="pres">
      <dgm:prSet presAssocID="{053D508D-B189-490D-B4E8-D13B7976C21F}" presName="rootConnector" presStyleLbl="node2" presStyleIdx="0" presStyleCnt="2"/>
      <dgm:spPr/>
      <dgm:t>
        <a:bodyPr/>
        <a:lstStyle/>
        <a:p>
          <a:endParaRPr lang="en-US"/>
        </a:p>
      </dgm:t>
    </dgm:pt>
    <dgm:pt modelId="{83EC0346-B945-463E-9DCE-756A41A9AAA8}" type="pres">
      <dgm:prSet presAssocID="{053D508D-B189-490D-B4E8-D13B7976C21F}" presName="hierChild4" presStyleCnt="0"/>
      <dgm:spPr/>
    </dgm:pt>
    <dgm:pt modelId="{8106C7C6-427A-4713-8133-976769CF0484}" type="pres">
      <dgm:prSet presAssocID="{C8AD8005-C6A0-43BB-9DC6-BFB24755C623}" presName="Name35" presStyleLbl="parChTrans1D3" presStyleIdx="0" presStyleCnt="2"/>
      <dgm:spPr/>
      <dgm:t>
        <a:bodyPr/>
        <a:lstStyle/>
        <a:p>
          <a:endParaRPr lang="en-US"/>
        </a:p>
      </dgm:t>
    </dgm:pt>
    <dgm:pt modelId="{5071888B-2A73-494E-A0DC-9C3E3F7B7042}" type="pres">
      <dgm:prSet presAssocID="{2B18B79E-64A6-48F3-AE9D-318434321792}" presName="hierRoot2" presStyleCnt="0">
        <dgm:presLayoutVars>
          <dgm:hierBranch val="r"/>
        </dgm:presLayoutVars>
      </dgm:prSet>
      <dgm:spPr/>
    </dgm:pt>
    <dgm:pt modelId="{B24C0FB0-1C6B-4067-B3C9-DEEC215A08FE}" type="pres">
      <dgm:prSet presAssocID="{2B18B79E-64A6-48F3-AE9D-318434321792}" presName="rootComposite" presStyleCnt="0"/>
      <dgm:spPr/>
    </dgm:pt>
    <dgm:pt modelId="{1F757493-79B5-4C0B-B62E-A764A134D99D}" type="pres">
      <dgm:prSet presAssocID="{2B18B79E-64A6-48F3-AE9D-318434321792}" presName="rootText" presStyleLbl="node3" presStyleIdx="0" presStyleCnt="2">
        <dgm:presLayoutVars>
          <dgm:chPref val="3"/>
        </dgm:presLayoutVars>
      </dgm:prSet>
      <dgm:spPr/>
      <dgm:t>
        <a:bodyPr/>
        <a:lstStyle/>
        <a:p>
          <a:endParaRPr lang="en-US"/>
        </a:p>
      </dgm:t>
    </dgm:pt>
    <dgm:pt modelId="{A83D42B7-4EA2-403C-B907-EB781FB7CB6A}" type="pres">
      <dgm:prSet presAssocID="{2B18B79E-64A6-48F3-AE9D-318434321792}" presName="rootConnector" presStyleLbl="node3" presStyleIdx="0" presStyleCnt="2"/>
      <dgm:spPr/>
      <dgm:t>
        <a:bodyPr/>
        <a:lstStyle/>
        <a:p>
          <a:endParaRPr lang="en-US"/>
        </a:p>
      </dgm:t>
    </dgm:pt>
    <dgm:pt modelId="{232A07CF-C868-44A6-99FC-4D7FEE4A76E7}" type="pres">
      <dgm:prSet presAssocID="{2B18B79E-64A6-48F3-AE9D-318434321792}" presName="hierChild4" presStyleCnt="0"/>
      <dgm:spPr/>
    </dgm:pt>
    <dgm:pt modelId="{BD346BE1-A70F-45F4-A4A4-4588FAF4A147}" type="pres">
      <dgm:prSet presAssocID="{2B18B79E-64A6-48F3-AE9D-318434321792}" presName="hierChild5" presStyleCnt="0"/>
      <dgm:spPr/>
    </dgm:pt>
    <dgm:pt modelId="{DAA894AE-B49A-4BCD-9DEF-92F504B731E1}" type="pres">
      <dgm:prSet presAssocID="{053D508D-B189-490D-B4E8-D13B7976C21F}" presName="hierChild5" presStyleCnt="0"/>
      <dgm:spPr/>
    </dgm:pt>
    <dgm:pt modelId="{CEC200C5-A7B2-4755-8E08-D97A3B0F32F0}" type="pres">
      <dgm:prSet presAssocID="{EC172D55-39EB-4C81-9944-9CD8439C8077}" presName="Name35" presStyleLbl="parChTrans1D2" presStyleIdx="1" presStyleCnt="2"/>
      <dgm:spPr/>
      <dgm:t>
        <a:bodyPr/>
        <a:lstStyle/>
        <a:p>
          <a:endParaRPr lang="en-US"/>
        </a:p>
      </dgm:t>
    </dgm:pt>
    <dgm:pt modelId="{5D2C9F29-F9D8-497C-9069-D8B9A41E5DF1}" type="pres">
      <dgm:prSet presAssocID="{494D64FC-E53F-4EF8-8E28-A8F78C0DB3ED}" presName="hierRoot2" presStyleCnt="0">
        <dgm:presLayoutVars>
          <dgm:hierBranch/>
        </dgm:presLayoutVars>
      </dgm:prSet>
      <dgm:spPr/>
    </dgm:pt>
    <dgm:pt modelId="{8350187D-2284-4CB5-BDDA-D3C5C7C1F2CD}" type="pres">
      <dgm:prSet presAssocID="{494D64FC-E53F-4EF8-8E28-A8F78C0DB3ED}" presName="rootComposite" presStyleCnt="0"/>
      <dgm:spPr/>
    </dgm:pt>
    <dgm:pt modelId="{C2A98975-EEFF-4A3F-AC5A-04CD87D9EB56}" type="pres">
      <dgm:prSet presAssocID="{494D64FC-E53F-4EF8-8E28-A8F78C0DB3ED}" presName="rootText" presStyleLbl="node2" presStyleIdx="1" presStyleCnt="2">
        <dgm:presLayoutVars>
          <dgm:chPref val="3"/>
        </dgm:presLayoutVars>
      </dgm:prSet>
      <dgm:spPr/>
      <dgm:t>
        <a:bodyPr/>
        <a:lstStyle/>
        <a:p>
          <a:endParaRPr lang="en-US"/>
        </a:p>
      </dgm:t>
    </dgm:pt>
    <dgm:pt modelId="{E5DECD1E-D853-4134-B144-ADDA9DA32109}" type="pres">
      <dgm:prSet presAssocID="{494D64FC-E53F-4EF8-8E28-A8F78C0DB3ED}" presName="rootConnector" presStyleLbl="node2" presStyleIdx="1" presStyleCnt="2"/>
      <dgm:spPr/>
      <dgm:t>
        <a:bodyPr/>
        <a:lstStyle/>
        <a:p>
          <a:endParaRPr lang="en-US"/>
        </a:p>
      </dgm:t>
    </dgm:pt>
    <dgm:pt modelId="{9CF5D298-4031-466C-B36F-4DFF03BB604D}" type="pres">
      <dgm:prSet presAssocID="{494D64FC-E53F-4EF8-8E28-A8F78C0DB3ED}" presName="hierChild4" presStyleCnt="0"/>
      <dgm:spPr/>
    </dgm:pt>
    <dgm:pt modelId="{1C043EAC-1581-48C3-832D-4B0474AF048A}" type="pres">
      <dgm:prSet presAssocID="{84E8B828-04B6-44A3-ACA4-174EBFC429ED}" presName="Name35" presStyleLbl="parChTrans1D3" presStyleIdx="1" presStyleCnt="2"/>
      <dgm:spPr/>
      <dgm:t>
        <a:bodyPr/>
        <a:lstStyle/>
        <a:p>
          <a:endParaRPr lang="en-US"/>
        </a:p>
      </dgm:t>
    </dgm:pt>
    <dgm:pt modelId="{1C9D8B54-CC0C-400D-B920-3F2B3A2A8B87}" type="pres">
      <dgm:prSet presAssocID="{F13625CC-688D-4E0D-A691-E043794065E4}" presName="hierRoot2" presStyleCnt="0">
        <dgm:presLayoutVars>
          <dgm:hierBranch val="r"/>
        </dgm:presLayoutVars>
      </dgm:prSet>
      <dgm:spPr/>
    </dgm:pt>
    <dgm:pt modelId="{6BB6B901-A5D1-4865-B6E2-F299FB5371E7}" type="pres">
      <dgm:prSet presAssocID="{F13625CC-688D-4E0D-A691-E043794065E4}" presName="rootComposite" presStyleCnt="0"/>
      <dgm:spPr/>
    </dgm:pt>
    <dgm:pt modelId="{1DB534F1-E6E9-4450-B476-F224C46AEF59}" type="pres">
      <dgm:prSet presAssocID="{F13625CC-688D-4E0D-A691-E043794065E4}" presName="rootText" presStyleLbl="node3" presStyleIdx="1" presStyleCnt="2">
        <dgm:presLayoutVars>
          <dgm:chPref val="3"/>
        </dgm:presLayoutVars>
      </dgm:prSet>
      <dgm:spPr/>
      <dgm:t>
        <a:bodyPr/>
        <a:lstStyle/>
        <a:p>
          <a:endParaRPr lang="en-US"/>
        </a:p>
      </dgm:t>
    </dgm:pt>
    <dgm:pt modelId="{1FDA9D4A-583E-40DD-ADE2-63B2188B2E86}" type="pres">
      <dgm:prSet presAssocID="{F13625CC-688D-4E0D-A691-E043794065E4}" presName="rootConnector" presStyleLbl="node3" presStyleIdx="1" presStyleCnt="2"/>
      <dgm:spPr/>
      <dgm:t>
        <a:bodyPr/>
        <a:lstStyle/>
        <a:p>
          <a:endParaRPr lang="en-US"/>
        </a:p>
      </dgm:t>
    </dgm:pt>
    <dgm:pt modelId="{A151C135-165A-4EA7-9D5D-20E7860153CF}" type="pres">
      <dgm:prSet presAssocID="{F13625CC-688D-4E0D-A691-E043794065E4}" presName="hierChild4" presStyleCnt="0"/>
      <dgm:spPr/>
    </dgm:pt>
    <dgm:pt modelId="{F1AE9525-53A0-4604-A1A0-184F88653343}" type="pres">
      <dgm:prSet presAssocID="{F13625CC-688D-4E0D-A691-E043794065E4}" presName="hierChild5" presStyleCnt="0"/>
      <dgm:spPr/>
    </dgm:pt>
    <dgm:pt modelId="{25888A93-74F1-45BD-B5FD-EE8D64B40673}" type="pres">
      <dgm:prSet presAssocID="{494D64FC-E53F-4EF8-8E28-A8F78C0DB3ED}" presName="hierChild5" presStyleCnt="0"/>
      <dgm:spPr/>
    </dgm:pt>
    <dgm:pt modelId="{BD8D0384-8C62-44E8-87D7-BAC5D4E51C83}" type="pres">
      <dgm:prSet presAssocID="{5763042E-4495-48D9-997C-F73AED12F6C9}" presName="hierChild3" presStyleCnt="0"/>
      <dgm:spPr/>
    </dgm:pt>
  </dgm:ptLst>
  <dgm:cxnLst>
    <dgm:cxn modelId="{72482C55-7C5A-4827-B3B3-A4C32104518D}" type="presOf" srcId="{84E8B828-04B6-44A3-ACA4-174EBFC429ED}" destId="{1C043EAC-1581-48C3-832D-4B0474AF048A}" srcOrd="0" destOrd="0" presId="urn:microsoft.com/office/officeart/2005/8/layout/orgChart1"/>
    <dgm:cxn modelId="{77B6B603-7804-457F-99D4-D76DB25ECCC3}" type="presOf" srcId="{8DE27B83-CBA5-400E-A953-930138523578}" destId="{4A8D8948-5905-46D2-9542-C3ECFE49F7A7}" srcOrd="0" destOrd="0" presId="urn:microsoft.com/office/officeart/2005/8/layout/orgChart1"/>
    <dgm:cxn modelId="{9859BC65-9C61-4808-AD30-1F33E9DE83C9}" type="presOf" srcId="{2B18B79E-64A6-48F3-AE9D-318434321792}" destId="{1F757493-79B5-4C0B-B62E-A764A134D99D}" srcOrd="0" destOrd="0" presId="urn:microsoft.com/office/officeart/2005/8/layout/orgChart1"/>
    <dgm:cxn modelId="{10562BB0-65A0-4D79-91AB-B646989CAD98}" type="presOf" srcId="{5763042E-4495-48D9-997C-F73AED12F6C9}" destId="{4584ECF2-2C5A-4464-8EA6-A4F12E0F10E9}" srcOrd="0" destOrd="0" presId="urn:microsoft.com/office/officeart/2005/8/layout/orgChart1"/>
    <dgm:cxn modelId="{13037C6A-EFCD-4211-A234-6AD799A75C9B}" type="presOf" srcId="{053D508D-B189-490D-B4E8-D13B7976C21F}" destId="{D8D5CB22-E729-4B9F-A53A-4A0750F94D43}" srcOrd="0" destOrd="0" presId="urn:microsoft.com/office/officeart/2005/8/layout/orgChart1"/>
    <dgm:cxn modelId="{CF4C537A-4591-41E4-B056-A2301A7B6D65}" type="presOf" srcId="{FD24D587-D556-453F-85B7-F46B9DC0DD5C}" destId="{08F9BF1C-5076-45FE-837D-F2A6E2C97127}" srcOrd="0" destOrd="0" presId="urn:microsoft.com/office/officeart/2005/8/layout/orgChart1"/>
    <dgm:cxn modelId="{CFDAA8A0-021B-4913-A191-FFDEA3B2C174}" type="presOf" srcId="{494D64FC-E53F-4EF8-8E28-A8F78C0DB3ED}" destId="{C2A98975-EEFF-4A3F-AC5A-04CD87D9EB56}" srcOrd="0" destOrd="0" presId="urn:microsoft.com/office/officeart/2005/8/layout/orgChart1"/>
    <dgm:cxn modelId="{FC8F962E-95FA-4D0B-8E86-8980FC81B599}" type="presOf" srcId="{F13625CC-688D-4E0D-A691-E043794065E4}" destId="{1DB534F1-E6E9-4450-B476-F224C46AEF59}" srcOrd="0" destOrd="0" presId="urn:microsoft.com/office/officeart/2005/8/layout/orgChart1"/>
    <dgm:cxn modelId="{BD6D7A71-FC49-476A-8109-4EA4A40B1916}" srcId="{FD24D587-D556-453F-85B7-F46B9DC0DD5C}" destId="{5763042E-4495-48D9-997C-F73AED12F6C9}" srcOrd="0" destOrd="0" parTransId="{1DABCAC5-55EC-4223-B80E-88D003D7BBF9}" sibTransId="{A831B3E6-693A-4068-9474-53FF2657AC80}"/>
    <dgm:cxn modelId="{38E733E3-6EFD-4FD1-82A2-045C79A6B636}" type="presOf" srcId="{C8AD8005-C6A0-43BB-9DC6-BFB24755C623}" destId="{8106C7C6-427A-4713-8133-976769CF0484}" srcOrd="0" destOrd="0" presId="urn:microsoft.com/office/officeart/2005/8/layout/orgChart1"/>
    <dgm:cxn modelId="{B48DD02D-25B3-4E44-842C-14C40772E5D0}" type="presOf" srcId="{5763042E-4495-48D9-997C-F73AED12F6C9}" destId="{FC159982-F98F-477E-8873-7E415C3890C3}" srcOrd="1" destOrd="0" presId="urn:microsoft.com/office/officeart/2005/8/layout/orgChart1"/>
    <dgm:cxn modelId="{B459987C-691A-452D-97D1-CCB0196E976B}" srcId="{494D64FC-E53F-4EF8-8E28-A8F78C0DB3ED}" destId="{F13625CC-688D-4E0D-A691-E043794065E4}" srcOrd="0" destOrd="0" parTransId="{84E8B828-04B6-44A3-ACA4-174EBFC429ED}" sibTransId="{43F9AA73-2768-4894-8BF2-250B73FE02B3}"/>
    <dgm:cxn modelId="{4B6E2181-C7AF-48F5-B650-5D7422A95964}" type="presOf" srcId="{EC172D55-39EB-4C81-9944-9CD8439C8077}" destId="{CEC200C5-A7B2-4755-8E08-D97A3B0F32F0}" srcOrd="0" destOrd="0" presId="urn:microsoft.com/office/officeart/2005/8/layout/orgChart1"/>
    <dgm:cxn modelId="{867C1F12-9E53-4387-907C-9C1D829F8403}" type="presOf" srcId="{053D508D-B189-490D-B4E8-D13B7976C21F}" destId="{CBBED80D-7AC7-44CC-B406-BE6090186EA7}" srcOrd="1" destOrd="0" presId="urn:microsoft.com/office/officeart/2005/8/layout/orgChart1"/>
    <dgm:cxn modelId="{EBDD0C54-A004-4A00-87C0-CCBD3CEB18A5}" srcId="{053D508D-B189-490D-B4E8-D13B7976C21F}" destId="{2B18B79E-64A6-48F3-AE9D-318434321792}" srcOrd="0" destOrd="0" parTransId="{C8AD8005-C6A0-43BB-9DC6-BFB24755C623}" sibTransId="{95E2F516-4329-42AC-BB65-32AE84F79D9E}"/>
    <dgm:cxn modelId="{6DABE3D8-10B7-45C0-9FD1-481CD729B38E}" type="presOf" srcId="{2B18B79E-64A6-48F3-AE9D-318434321792}" destId="{A83D42B7-4EA2-403C-B907-EB781FB7CB6A}" srcOrd="1" destOrd="0" presId="urn:microsoft.com/office/officeart/2005/8/layout/orgChart1"/>
    <dgm:cxn modelId="{921A29B8-9E38-4048-AAED-33ACB3CC2FD0}" type="presOf" srcId="{F13625CC-688D-4E0D-A691-E043794065E4}" destId="{1FDA9D4A-583E-40DD-ADE2-63B2188B2E86}" srcOrd="1" destOrd="0" presId="urn:microsoft.com/office/officeart/2005/8/layout/orgChart1"/>
    <dgm:cxn modelId="{A4B379D6-9B1A-4EF5-9B4E-B24D22921C8C}" type="presOf" srcId="{494D64FC-E53F-4EF8-8E28-A8F78C0DB3ED}" destId="{E5DECD1E-D853-4134-B144-ADDA9DA32109}" srcOrd="1" destOrd="0" presId="urn:microsoft.com/office/officeart/2005/8/layout/orgChart1"/>
    <dgm:cxn modelId="{91DE0A8C-AB39-4EDA-8C2B-493348469E9E}" srcId="{5763042E-4495-48D9-997C-F73AED12F6C9}" destId="{494D64FC-E53F-4EF8-8E28-A8F78C0DB3ED}" srcOrd="1" destOrd="0" parTransId="{EC172D55-39EB-4C81-9944-9CD8439C8077}" sibTransId="{C1FF8A6D-2232-4373-B5DF-D52DF4BD748C}"/>
    <dgm:cxn modelId="{F7D8221D-7FCD-4A7A-98B4-5256AB6669B5}" srcId="{5763042E-4495-48D9-997C-F73AED12F6C9}" destId="{053D508D-B189-490D-B4E8-D13B7976C21F}" srcOrd="0" destOrd="0" parTransId="{8DE27B83-CBA5-400E-A953-930138523578}" sibTransId="{29D49C4F-9307-4073-B811-E6B63231A967}"/>
    <dgm:cxn modelId="{E9BE31C1-D6B8-4C88-B94D-F2ADD08B0489}" type="presParOf" srcId="{08F9BF1C-5076-45FE-837D-F2A6E2C97127}" destId="{4882F52F-96E1-4DDB-8421-20FD64F0282A}" srcOrd="0" destOrd="0" presId="urn:microsoft.com/office/officeart/2005/8/layout/orgChart1"/>
    <dgm:cxn modelId="{F9746A21-9DAA-4A1B-B7D8-2BA8367F1A58}" type="presParOf" srcId="{4882F52F-96E1-4DDB-8421-20FD64F0282A}" destId="{F7119B41-9489-4EF4-AEA2-41E34BD1631C}" srcOrd="0" destOrd="0" presId="urn:microsoft.com/office/officeart/2005/8/layout/orgChart1"/>
    <dgm:cxn modelId="{A4694701-9FAC-43D3-B2A1-B6E5817E1941}" type="presParOf" srcId="{F7119B41-9489-4EF4-AEA2-41E34BD1631C}" destId="{4584ECF2-2C5A-4464-8EA6-A4F12E0F10E9}" srcOrd="0" destOrd="0" presId="urn:microsoft.com/office/officeart/2005/8/layout/orgChart1"/>
    <dgm:cxn modelId="{7C95342C-C850-495E-8DA0-1E40239F26F3}" type="presParOf" srcId="{F7119B41-9489-4EF4-AEA2-41E34BD1631C}" destId="{FC159982-F98F-477E-8873-7E415C3890C3}" srcOrd="1" destOrd="0" presId="urn:microsoft.com/office/officeart/2005/8/layout/orgChart1"/>
    <dgm:cxn modelId="{8436BB0A-93E4-4EDB-86CE-806891DD700D}" type="presParOf" srcId="{4882F52F-96E1-4DDB-8421-20FD64F0282A}" destId="{B2B424A6-83AF-4376-B4E8-69D24BE7885C}" srcOrd="1" destOrd="0" presId="urn:microsoft.com/office/officeart/2005/8/layout/orgChart1"/>
    <dgm:cxn modelId="{ACFD4102-632F-47F9-806A-64FC0D64B839}" type="presParOf" srcId="{B2B424A6-83AF-4376-B4E8-69D24BE7885C}" destId="{4A8D8948-5905-46D2-9542-C3ECFE49F7A7}" srcOrd="0" destOrd="0" presId="urn:microsoft.com/office/officeart/2005/8/layout/orgChart1"/>
    <dgm:cxn modelId="{BB2F2B77-1AE3-4740-81A9-DCAB7187EDF3}" type="presParOf" srcId="{B2B424A6-83AF-4376-B4E8-69D24BE7885C}" destId="{F8D2499C-EAB1-4961-B4FE-582F2C10A7BC}" srcOrd="1" destOrd="0" presId="urn:microsoft.com/office/officeart/2005/8/layout/orgChart1"/>
    <dgm:cxn modelId="{1A5E4F40-272B-49BE-9793-49160F9D6E92}" type="presParOf" srcId="{F8D2499C-EAB1-4961-B4FE-582F2C10A7BC}" destId="{0024DA4E-14C6-4390-BE60-6986078945FC}" srcOrd="0" destOrd="0" presId="urn:microsoft.com/office/officeart/2005/8/layout/orgChart1"/>
    <dgm:cxn modelId="{21A1FC4F-4569-406F-AAA7-C82A1F759FCA}" type="presParOf" srcId="{0024DA4E-14C6-4390-BE60-6986078945FC}" destId="{D8D5CB22-E729-4B9F-A53A-4A0750F94D43}" srcOrd="0" destOrd="0" presId="urn:microsoft.com/office/officeart/2005/8/layout/orgChart1"/>
    <dgm:cxn modelId="{295C7DF2-D6C5-45D0-95EF-C6E467AA36F3}" type="presParOf" srcId="{0024DA4E-14C6-4390-BE60-6986078945FC}" destId="{CBBED80D-7AC7-44CC-B406-BE6090186EA7}" srcOrd="1" destOrd="0" presId="urn:microsoft.com/office/officeart/2005/8/layout/orgChart1"/>
    <dgm:cxn modelId="{35A335C1-AF6A-4933-82BB-D5654E50AC97}" type="presParOf" srcId="{F8D2499C-EAB1-4961-B4FE-582F2C10A7BC}" destId="{83EC0346-B945-463E-9DCE-756A41A9AAA8}" srcOrd="1" destOrd="0" presId="urn:microsoft.com/office/officeart/2005/8/layout/orgChart1"/>
    <dgm:cxn modelId="{0A22ECEF-12AF-482A-91E0-F34811E8A3B5}" type="presParOf" srcId="{83EC0346-B945-463E-9DCE-756A41A9AAA8}" destId="{8106C7C6-427A-4713-8133-976769CF0484}" srcOrd="0" destOrd="0" presId="urn:microsoft.com/office/officeart/2005/8/layout/orgChart1"/>
    <dgm:cxn modelId="{6B538235-312B-4F8D-9C43-FC5CF622E190}" type="presParOf" srcId="{83EC0346-B945-463E-9DCE-756A41A9AAA8}" destId="{5071888B-2A73-494E-A0DC-9C3E3F7B7042}" srcOrd="1" destOrd="0" presId="urn:microsoft.com/office/officeart/2005/8/layout/orgChart1"/>
    <dgm:cxn modelId="{6FE08884-F4A4-4321-8315-76D707810F3C}" type="presParOf" srcId="{5071888B-2A73-494E-A0DC-9C3E3F7B7042}" destId="{B24C0FB0-1C6B-4067-B3C9-DEEC215A08FE}" srcOrd="0" destOrd="0" presId="urn:microsoft.com/office/officeart/2005/8/layout/orgChart1"/>
    <dgm:cxn modelId="{271D956F-1307-4E04-A842-D83FDD4A25D7}" type="presParOf" srcId="{B24C0FB0-1C6B-4067-B3C9-DEEC215A08FE}" destId="{1F757493-79B5-4C0B-B62E-A764A134D99D}" srcOrd="0" destOrd="0" presId="urn:microsoft.com/office/officeart/2005/8/layout/orgChart1"/>
    <dgm:cxn modelId="{7C982BD2-89BE-4E7E-BFC6-C89ADD241AE6}" type="presParOf" srcId="{B24C0FB0-1C6B-4067-B3C9-DEEC215A08FE}" destId="{A83D42B7-4EA2-403C-B907-EB781FB7CB6A}" srcOrd="1" destOrd="0" presId="urn:microsoft.com/office/officeart/2005/8/layout/orgChart1"/>
    <dgm:cxn modelId="{69A1A507-0555-4111-B48F-8289420C8BE3}" type="presParOf" srcId="{5071888B-2A73-494E-A0DC-9C3E3F7B7042}" destId="{232A07CF-C868-44A6-99FC-4D7FEE4A76E7}" srcOrd="1" destOrd="0" presId="urn:microsoft.com/office/officeart/2005/8/layout/orgChart1"/>
    <dgm:cxn modelId="{6F4718B4-2D62-4FA4-82FD-B204E14365AA}" type="presParOf" srcId="{5071888B-2A73-494E-A0DC-9C3E3F7B7042}" destId="{BD346BE1-A70F-45F4-A4A4-4588FAF4A147}" srcOrd="2" destOrd="0" presId="urn:microsoft.com/office/officeart/2005/8/layout/orgChart1"/>
    <dgm:cxn modelId="{378CEA66-529A-4C9D-A566-797C9A24A444}" type="presParOf" srcId="{F8D2499C-EAB1-4961-B4FE-582F2C10A7BC}" destId="{DAA894AE-B49A-4BCD-9DEF-92F504B731E1}" srcOrd="2" destOrd="0" presId="urn:microsoft.com/office/officeart/2005/8/layout/orgChart1"/>
    <dgm:cxn modelId="{21BDBDF7-6915-41AB-88DA-6CC083D4DB2F}" type="presParOf" srcId="{B2B424A6-83AF-4376-B4E8-69D24BE7885C}" destId="{CEC200C5-A7B2-4755-8E08-D97A3B0F32F0}" srcOrd="2" destOrd="0" presId="urn:microsoft.com/office/officeart/2005/8/layout/orgChart1"/>
    <dgm:cxn modelId="{DF2A04FE-AD2B-4BCE-9EE6-33092475D991}" type="presParOf" srcId="{B2B424A6-83AF-4376-B4E8-69D24BE7885C}" destId="{5D2C9F29-F9D8-497C-9069-D8B9A41E5DF1}" srcOrd="3" destOrd="0" presId="urn:microsoft.com/office/officeart/2005/8/layout/orgChart1"/>
    <dgm:cxn modelId="{91189DFE-77A5-4E14-9EF8-B674BCBDF452}" type="presParOf" srcId="{5D2C9F29-F9D8-497C-9069-D8B9A41E5DF1}" destId="{8350187D-2284-4CB5-BDDA-D3C5C7C1F2CD}" srcOrd="0" destOrd="0" presId="urn:microsoft.com/office/officeart/2005/8/layout/orgChart1"/>
    <dgm:cxn modelId="{29BC376A-6C68-4A32-BD53-5D67BDE3F125}" type="presParOf" srcId="{8350187D-2284-4CB5-BDDA-D3C5C7C1F2CD}" destId="{C2A98975-EEFF-4A3F-AC5A-04CD87D9EB56}" srcOrd="0" destOrd="0" presId="urn:microsoft.com/office/officeart/2005/8/layout/orgChart1"/>
    <dgm:cxn modelId="{5087121A-3070-4190-8E09-30DEF1F80E68}" type="presParOf" srcId="{8350187D-2284-4CB5-BDDA-D3C5C7C1F2CD}" destId="{E5DECD1E-D853-4134-B144-ADDA9DA32109}" srcOrd="1" destOrd="0" presId="urn:microsoft.com/office/officeart/2005/8/layout/orgChart1"/>
    <dgm:cxn modelId="{9A6447F7-8CF3-4667-8B1B-E7F6C7649DC6}" type="presParOf" srcId="{5D2C9F29-F9D8-497C-9069-D8B9A41E5DF1}" destId="{9CF5D298-4031-466C-B36F-4DFF03BB604D}" srcOrd="1" destOrd="0" presId="urn:microsoft.com/office/officeart/2005/8/layout/orgChart1"/>
    <dgm:cxn modelId="{42A081A7-666B-477D-96E9-8FCBC2CB3BBE}" type="presParOf" srcId="{9CF5D298-4031-466C-B36F-4DFF03BB604D}" destId="{1C043EAC-1581-48C3-832D-4B0474AF048A}" srcOrd="0" destOrd="0" presId="urn:microsoft.com/office/officeart/2005/8/layout/orgChart1"/>
    <dgm:cxn modelId="{9B35D2D3-9D0C-4D7F-9455-E51F14A869CF}" type="presParOf" srcId="{9CF5D298-4031-466C-B36F-4DFF03BB604D}" destId="{1C9D8B54-CC0C-400D-B920-3F2B3A2A8B87}" srcOrd="1" destOrd="0" presId="urn:microsoft.com/office/officeart/2005/8/layout/orgChart1"/>
    <dgm:cxn modelId="{D412E4F8-DACD-4DCF-A555-3E6B08724DF7}" type="presParOf" srcId="{1C9D8B54-CC0C-400D-B920-3F2B3A2A8B87}" destId="{6BB6B901-A5D1-4865-B6E2-F299FB5371E7}" srcOrd="0" destOrd="0" presId="urn:microsoft.com/office/officeart/2005/8/layout/orgChart1"/>
    <dgm:cxn modelId="{B581715C-B273-485C-80BD-1597E1FE5933}" type="presParOf" srcId="{6BB6B901-A5D1-4865-B6E2-F299FB5371E7}" destId="{1DB534F1-E6E9-4450-B476-F224C46AEF59}" srcOrd="0" destOrd="0" presId="urn:microsoft.com/office/officeart/2005/8/layout/orgChart1"/>
    <dgm:cxn modelId="{C4694E7B-F2EB-4A83-AD82-016B4B601FE5}" type="presParOf" srcId="{6BB6B901-A5D1-4865-B6E2-F299FB5371E7}" destId="{1FDA9D4A-583E-40DD-ADE2-63B2188B2E86}" srcOrd="1" destOrd="0" presId="urn:microsoft.com/office/officeart/2005/8/layout/orgChart1"/>
    <dgm:cxn modelId="{A1965992-2646-4E9E-A535-290CDF00591F}" type="presParOf" srcId="{1C9D8B54-CC0C-400D-B920-3F2B3A2A8B87}" destId="{A151C135-165A-4EA7-9D5D-20E7860153CF}" srcOrd="1" destOrd="0" presId="urn:microsoft.com/office/officeart/2005/8/layout/orgChart1"/>
    <dgm:cxn modelId="{0E389843-3080-40C8-8880-C96D9986A8FB}" type="presParOf" srcId="{1C9D8B54-CC0C-400D-B920-3F2B3A2A8B87}" destId="{F1AE9525-53A0-4604-A1A0-184F88653343}" srcOrd="2" destOrd="0" presId="urn:microsoft.com/office/officeart/2005/8/layout/orgChart1"/>
    <dgm:cxn modelId="{3C53A09E-60F7-431F-92A3-EE039A4C02BF}" type="presParOf" srcId="{5D2C9F29-F9D8-497C-9069-D8B9A41E5DF1}" destId="{25888A93-74F1-45BD-B5FD-EE8D64B40673}" srcOrd="2" destOrd="0" presId="urn:microsoft.com/office/officeart/2005/8/layout/orgChart1"/>
    <dgm:cxn modelId="{7B12E582-00EB-4459-95FB-E0B6BB60FD6E}" type="presParOf" srcId="{4882F52F-96E1-4DDB-8421-20FD64F0282A}" destId="{BD8D0384-8C62-44E8-87D7-BAC5D4E51C8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4277E6B-8EA0-419A-9FD7-BDBD445B5F85}" type="doc">
      <dgm:prSet loTypeId="urn:microsoft.com/office/officeart/2005/8/layout/vList2" loCatId="list" qsTypeId="urn:microsoft.com/office/officeart/2005/8/quickstyle/simple5" qsCatId="simple" csTypeId="urn:microsoft.com/office/officeart/2005/8/colors/colorful2" csCatId="colorful"/>
      <dgm:spPr/>
      <dgm:t>
        <a:bodyPr/>
        <a:lstStyle/>
        <a:p>
          <a:endParaRPr lang="en-US"/>
        </a:p>
      </dgm:t>
    </dgm:pt>
    <dgm:pt modelId="{B2E0C855-B0C8-4EE6-8076-8DA0C07A591F}">
      <dgm:prSet custT="1"/>
      <dgm:spPr/>
      <dgm:t>
        <a:bodyPr/>
        <a:lstStyle/>
        <a:p>
          <a:pPr rtl="0"/>
          <a:r>
            <a:rPr lang="en-US" sz="2400" dirty="0" smtClean="0"/>
            <a:t>Three-drug PEP regimens are now the recommended regimens for all exposures. </a:t>
          </a:r>
          <a:endParaRPr lang="en-US" sz="2400" dirty="0"/>
        </a:p>
      </dgm:t>
    </dgm:pt>
    <dgm:pt modelId="{7705328E-5F75-4A3E-ACC9-2F5C23F2675C}" type="parTrans" cxnId="{6E422C40-864F-48AA-B68A-A50A73ED6419}">
      <dgm:prSet/>
      <dgm:spPr/>
      <dgm:t>
        <a:bodyPr/>
        <a:lstStyle/>
        <a:p>
          <a:endParaRPr lang="en-US"/>
        </a:p>
      </dgm:t>
    </dgm:pt>
    <dgm:pt modelId="{050DF5D1-E608-4D4F-8643-824F82F48281}" type="sibTrans" cxnId="{6E422C40-864F-48AA-B68A-A50A73ED6419}">
      <dgm:prSet/>
      <dgm:spPr/>
      <dgm:t>
        <a:bodyPr/>
        <a:lstStyle/>
        <a:p>
          <a:endParaRPr lang="en-US"/>
        </a:p>
      </dgm:t>
    </dgm:pt>
    <dgm:pt modelId="{40DEAFFD-DBF9-4F60-941F-482DE945ABE7}">
      <dgm:prSet custT="1"/>
      <dgm:spPr/>
      <dgm:t>
        <a:bodyPr/>
        <a:lstStyle/>
        <a:p>
          <a:pPr rtl="0"/>
          <a:r>
            <a:rPr lang="en-US" sz="2400" smtClean="0"/>
            <a:t>Guidelines no longer require assessing the degree of risk for the purpose of choosing a “basic” two-drug regimen vs. an “expanded” three-drug regimen.</a:t>
          </a:r>
          <a:endParaRPr lang="en-US" sz="2400" dirty="0"/>
        </a:p>
      </dgm:t>
    </dgm:pt>
    <dgm:pt modelId="{37B9D323-3EE4-4D1A-8765-F89D03A5D119}" type="parTrans" cxnId="{1EC1F63A-62C8-4B31-A9A9-865907E475F4}">
      <dgm:prSet/>
      <dgm:spPr/>
      <dgm:t>
        <a:bodyPr/>
        <a:lstStyle/>
        <a:p>
          <a:endParaRPr lang="en-US"/>
        </a:p>
      </dgm:t>
    </dgm:pt>
    <dgm:pt modelId="{7B2F54BB-EC01-4F18-AFF3-458C7085AFDC}" type="sibTrans" cxnId="{1EC1F63A-62C8-4B31-A9A9-865907E475F4}">
      <dgm:prSet/>
      <dgm:spPr/>
      <dgm:t>
        <a:bodyPr/>
        <a:lstStyle/>
        <a:p>
          <a:endParaRPr lang="en-US"/>
        </a:p>
      </dgm:t>
    </dgm:pt>
    <dgm:pt modelId="{251148BB-2C00-461F-8633-F1A1FE095BAA}">
      <dgm:prSet custT="1"/>
      <dgm:spPr/>
      <dgm:t>
        <a:bodyPr/>
        <a:lstStyle/>
        <a:p>
          <a:pPr rtl="0"/>
          <a:r>
            <a:rPr lang="en-US" sz="2400" smtClean="0"/>
            <a:t>There are some special circumstances, however, in which a two-drug regimen can be considered/used, especially when recommended antiretroviral medications are unavailable or there is concern about potential toxicity or adherence difficulties. In addition, </a:t>
          </a:r>
          <a:endParaRPr lang="en-US" sz="2400" dirty="0"/>
        </a:p>
      </dgm:t>
    </dgm:pt>
    <dgm:pt modelId="{5FAC86A3-DD45-44E8-B165-5229DEF26313}" type="parTrans" cxnId="{0A1C8571-9ADD-4070-AD26-793BF4EACF15}">
      <dgm:prSet/>
      <dgm:spPr/>
      <dgm:t>
        <a:bodyPr/>
        <a:lstStyle/>
        <a:p>
          <a:endParaRPr lang="en-US"/>
        </a:p>
      </dgm:t>
    </dgm:pt>
    <dgm:pt modelId="{69DC0B1A-B872-4054-B7E4-84A83D8068F9}" type="sibTrans" cxnId="{0A1C8571-9ADD-4070-AD26-793BF4EACF15}">
      <dgm:prSet/>
      <dgm:spPr/>
      <dgm:t>
        <a:bodyPr/>
        <a:lstStyle/>
        <a:p>
          <a:endParaRPr lang="en-US"/>
        </a:p>
      </dgm:t>
    </dgm:pt>
    <dgm:pt modelId="{4B67330E-7AEF-4783-9CBB-4576BFBDC2DE}" type="pres">
      <dgm:prSet presAssocID="{44277E6B-8EA0-419A-9FD7-BDBD445B5F85}" presName="linear" presStyleCnt="0">
        <dgm:presLayoutVars>
          <dgm:animLvl val="lvl"/>
          <dgm:resizeHandles val="exact"/>
        </dgm:presLayoutVars>
      </dgm:prSet>
      <dgm:spPr/>
      <dgm:t>
        <a:bodyPr/>
        <a:lstStyle/>
        <a:p>
          <a:endParaRPr lang="en-US"/>
        </a:p>
      </dgm:t>
    </dgm:pt>
    <dgm:pt modelId="{1E0FC050-D1CC-452D-9052-D5C524D95DF8}" type="pres">
      <dgm:prSet presAssocID="{B2E0C855-B0C8-4EE6-8076-8DA0C07A591F}" presName="parentText" presStyleLbl="node1" presStyleIdx="0" presStyleCnt="3" custLinFactY="-3582" custLinFactNeighborY="-100000">
        <dgm:presLayoutVars>
          <dgm:chMax val="0"/>
          <dgm:bulletEnabled val="1"/>
        </dgm:presLayoutVars>
      </dgm:prSet>
      <dgm:spPr/>
      <dgm:t>
        <a:bodyPr/>
        <a:lstStyle/>
        <a:p>
          <a:endParaRPr lang="en-US"/>
        </a:p>
      </dgm:t>
    </dgm:pt>
    <dgm:pt modelId="{CDCF4D74-E51D-4AE2-8BB8-AA3078355B15}" type="pres">
      <dgm:prSet presAssocID="{050DF5D1-E608-4D4F-8643-824F82F48281}" presName="spacer" presStyleCnt="0"/>
      <dgm:spPr/>
    </dgm:pt>
    <dgm:pt modelId="{04799056-4C0B-4062-B380-B5E2D601D748}" type="pres">
      <dgm:prSet presAssocID="{40DEAFFD-DBF9-4F60-941F-482DE945ABE7}" presName="parentText" presStyleLbl="node1" presStyleIdx="1" presStyleCnt="3">
        <dgm:presLayoutVars>
          <dgm:chMax val="0"/>
          <dgm:bulletEnabled val="1"/>
        </dgm:presLayoutVars>
      </dgm:prSet>
      <dgm:spPr/>
      <dgm:t>
        <a:bodyPr/>
        <a:lstStyle/>
        <a:p>
          <a:endParaRPr lang="en-US"/>
        </a:p>
      </dgm:t>
    </dgm:pt>
    <dgm:pt modelId="{C3ED0B63-CB1A-4343-A59C-F3DDEB60BEDF}" type="pres">
      <dgm:prSet presAssocID="{7B2F54BB-EC01-4F18-AFF3-458C7085AFDC}" presName="spacer" presStyleCnt="0"/>
      <dgm:spPr/>
    </dgm:pt>
    <dgm:pt modelId="{06A728EA-C107-40D7-AA15-7FD061477951}" type="pres">
      <dgm:prSet presAssocID="{251148BB-2C00-461F-8633-F1A1FE095BAA}" presName="parentText" presStyleLbl="node1" presStyleIdx="2" presStyleCnt="3">
        <dgm:presLayoutVars>
          <dgm:chMax val="0"/>
          <dgm:bulletEnabled val="1"/>
        </dgm:presLayoutVars>
      </dgm:prSet>
      <dgm:spPr/>
      <dgm:t>
        <a:bodyPr/>
        <a:lstStyle/>
        <a:p>
          <a:endParaRPr lang="en-US"/>
        </a:p>
      </dgm:t>
    </dgm:pt>
  </dgm:ptLst>
  <dgm:cxnLst>
    <dgm:cxn modelId="{EEBBFA75-227E-40F1-A493-00205638B3E1}" type="presOf" srcId="{251148BB-2C00-461F-8633-F1A1FE095BAA}" destId="{06A728EA-C107-40D7-AA15-7FD061477951}" srcOrd="0" destOrd="0" presId="urn:microsoft.com/office/officeart/2005/8/layout/vList2"/>
    <dgm:cxn modelId="{8D5F0C78-6553-4F7C-9F2C-43376538B03C}" type="presOf" srcId="{40DEAFFD-DBF9-4F60-941F-482DE945ABE7}" destId="{04799056-4C0B-4062-B380-B5E2D601D748}" srcOrd="0" destOrd="0" presId="urn:microsoft.com/office/officeart/2005/8/layout/vList2"/>
    <dgm:cxn modelId="{1EC1F63A-62C8-4B31-A9A9-865907E475F4}" srcId="{44277E6B-8EA0-419A-9FD7-BDBD445B5F85}" destId="{40DEAFFD-DBF9-4F60-941F-482DE945ABE7}" srcOrd="1" destOrd="0" parTransId="{37B9D323-3EE4-4D1A-8765-F89D03A5D119}" sibTransId="{7B2F54BB-EC01-4F18-AFF3-458C7085AFDC}"/>
    <dgm:cxn modelId="{0A1C8571-9ADD-4070-AD26-793BF4EACF15}" srcId="{44277E6B-8EA0-419A-9FD7-BDBD445B5F85}" destId="{251148BB-2C00-461F-8633-F1A1FE095BAA}" srcOrd="2" destOrd="0" parTransId="{5FAC86A3-DD45-44E8-B165-5229DEF26313}" sibTransId="{69DC0B1A-B872-4054-B7E4-84A83D8068F9}"/>
    <dgm:cxn modelId="{C6A7270B-DA3E-4377-AE73-7CFC7C86E099}" type="presOf" srcId="{44277E6B-8EA0-419A-9FD7-BDBD445B5F85}" destId="{4B67330E-7AEF-4783-9CBB-4576BFBDC2DE}" srcOrd="0" destOrd="0" presId="urn:microsoft.com/office/officeart/2005/8/layout/vList2"/>
    <dgm:cxn modelId="{81B9FCF2-E6FB-4CEB-8C68-1A23B1802443}" type="presOf" srcId="{B2E0C855-B0C8-4EE6-8076-8DA0C07A591F}" destId="{1E0FC050-D1CC-452D-9052-D5C524D95DF8}" srcOrd="0" destOrd="0" presId="urn:microsoft.com/office/officeart/2005/8/layout/vList2"/>
    <dgm:cxn modelId="{6E422C40-864F-48AA-B68A-A50A73ED6419}" srcId="{44277E6B-8EA0-419A-9FD7-BDBD445B5F85}" destId="{B2E0C855-B0C8-4EE6-8076-8DA0C07A591F}" srcOrd="0" destOrd="0" parTransId="{7705328E-5F75-4A3E-ACC9-2F5C23F2675C}" sibTransId="{050DF5D1-E608-4D4F-8643-824F82F48281}"/>
    <dgm:cxn modelId="{861B21D2-933B-4BAD-9E27-9A640556C50B}" type="presParOf" srcId="{4B67330E-7AEF-4783-9CBB-4576BFBDC2DE}" destId="{1E0FC050-D1CC-452D-9052-D5C524D95DF8}" srcOrd="0" destOrd="0" presId="urn:microsoft.com/office/officeart/2005/8/layout/vList2"/>
    <dgm:cxn modelId="{7DEAF3D8-310A-4426-ADA6-8C7C0E91E046}" type="presParOf" srcId="{4B67330E-7AEF-4783-9CBB-4576BFBDC2DE}" destId="{CDCF4D74-E51D-4AE2-8BB8-AA3078355B15}" srcOrd="1" destOrd="0" presId="urn:microsoft.com/office/officeart/2005/8/layout/vList2"/>
    <dgm:cxn modelId="{98AFEB3E-359C-45F6-A22A-6ACA6C0A9F55}" type="presParOf" srcId="{4B67330E-7AEF-4783-9CBB-4576BFBDC2DE}" destId="{04799056-4C0B-4062-B380-B5E2D601D748}" srcOrd="2" destOrd="0" presId="urn:microsoft.com/office/officeart/2005/8/layout/vList2"/>
    <dgm:cxn modelId="{CD40613C-2CEB-42C6-AB29-0F0D777D4BDD}" type="presParOf" srcId="{4B67330E-7AEF-4783-9CBB-4576BFBDC2DE}" destId="{C3ED0B63-CB1A-4343-A59C-F3DDEB60BEDF}" srcOrd="3" destOrd="0" presId="urn:microsoft.com/office/officeart/2005/8/layout/vList2"/>
    <dgm:cxn modelId="{2BFE4221-F037-46EA-A685-7E62F853CB3E}" type="presParOf" srcId="{4B67330E-7AEF-4783-9CBB-4576BFBDC2DE}" destId="{06A728EA-C107-40D7-AA15-7FD06147795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C3FB48F-1403-4394-824F-1AA44B4CB510}" type="doc">
      <dgm:prSet loTypeId="urn:microsoft.com/office/officeart/2005/8/layout/default" loCatId="list" qsTypeId="urn:microsoft.com/office/officeart/2009/2/quickstyle/3d8" qsCatId="3D" csTypeId="urn:microsoft.com/office/officeart/2005/8/colors/colorful2" csCatId="colorful" phldr="1"/>
      <dgm:spPr/>
      <dgm:t>
        <a:bodyPr/>
        <a:lstStyle/>
        <a:p>
          <a:endParaRPr lang="en-US"/>
        </a:p>
      </dgm:t>
    </dgm:pt>
    <dgm:pt modelId="{36AA29ED-BA1B-4EF8-936A-36783EB709C3}">
      <dgm:prSet/>
      <dgm:spPr/>
      <dgm:t>
        <a:bodyPr/>
        <a:lstStyle/>
        <a:p>
          <a:r>
            <a:rPr lang="en-US" dirty="0" smtClean="0"/>
            <a:t>Linking people to Care</a:t>
          </a:r>
          <a:endParaRPr lang="en-US" dirty="0"/>
        </a:p>
      </dgm:t>
    </dgm:pt>
    <dgm:pt modelId="{B93B3AC1-D348-4947-969F-8E85C20316B2}" type="parTrans" cxnId="{030C7288-C481-432E-8C91-DBC16BB8C4CD}">
      <dgm:prSet/>
      <dgm:spPr/>
      <dgm:t>
        <a:bodyPr/>
        <a:lstStyle/>
        <a:p>
          <a:endParaRPr lang="en-US"/>
        </a:p>
      </dgm:t>
    </dgm:pt>
    <dgm:pt modelId="{CF795A3C-98FF-4F25-8F9C-88B6C686A19F}" type="sibTrans" cxnId="{030C7288-C481-432E-8C91-DBC16BB8C4CD}">
      <dgm:prSet/>
      <dgm:spPr/>
      <dgm:t>
        <a:bodyPr/>
        <a:lstStyle/>
        <a:p>
          <a:endParaRPr lang="en-US"/>
        </a:p>
      </dgm:t>
    </dgm:pt>
    <dgm:pt modelId="{10EC1438-73BD-48A7-9C62-9B90D3339E5A}" type="pres">
      <dgm:prSet presAssocID="{EC3FB48F-1403-4394-824F-1AA44B4CB510}" presName="diagram" presStyleCnt="0">
        <dgm:presLayoutVars>
          <dgm:dir/>
          <dgm:resizeHandles val="exact"/>
        </dgm:presLayoutVars>
      </dgm:prSet>
      <dgm:spPr/>
      <dgm:t>
        <a:bodyPr/>
        <a:lstStyle/>
        <a:p>
          <a:endParaRPr lang="en-US"/>
        </a:p>
      </dgm:t>
    </dgm:pt>
    <dgm:pt modelId="{EA28A51C-FF1B-4557-BDF9-4C2F0A827D63}" type="pres">
      <dgm:prSet presAssocID="{36AA29ED-BA1B-4EF8-936A-36783EB709C3}" presName="node" presStyleLbl="node1" presStyleIdx="0" presStyleCnt="1">
        <dgm:presLayoutVars>
          <dgm:bulletEnabled val="1"/>
        </dgm:presLayoutVars>
      </dgm:prSet>
      <dgm:spPr/>
      <dgm:t>
        <a:bodyPr/>
        <a:lstStyle/>
        <a:p>
          <a:endParaRPr lang="en-US"/>
        </a:p>
      </dgm:t>
    </dgm:pt>
  </dgm:ptLst>
  <dgm:cxnLst>
    <dgm:cxn modelId="{FCB4AEF6-EF30-4200-8445-D1116DB1F5C3}" type="presOf" srcId="{EC3FB48F-1403-4394-824F-1AA44B4CB510}" destId="{10EC1438-73BD-48A7-9C62-9B90D3339E5A}" srcOrd="0" destOrd="0" presId="urn:microsoft.com/office/officeart/2005/8/layout/default"/>
    <dgm:cxn modelId="{030C7288-C481-432E-8C91-DBC16BB8C4CD}" srcId="{EC3FB48F-1403-4394-824F-1AA44B4CB510}" destId="{36AA29ED-BA1B-4EF8-936A-36783EB709C3}" srcOrd="0" destOrd="0" parTransId="{B93B3AC1-D348-4947-969F-8E85C20316B2}" sibTransId="{CF795A3C-98FF-4F25-8F9C-88B6C686A19F}"/>
    <dgm:cxn modelId="{2D169B2B-1B79-4EB3-B3A5-62CABD022172}" type="presOf" srcId="{36AA29ED-BA1B-4EF8-936A-36783EB709C3}" destId="{EA28A51C-FF1B-4557-BDF9-4C2F0A827D63}" srcOrd="0" destOrd="0" presId="urn:microsoft.com/office/officeart/2005/8/layout/default"/>
    <dgm:cxn modelId="{290AA011-7155-45FB-AF68-268998D44D3A}" type="presParOf" srcId="{10EC1438-73BD-48A7-9C62-9B90D3339E5A}" destId="{EA28A51C-FF1B-4557-BDF9-4C2F0A827D63}"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3FB48F-1403-4394-824F-1AA44B4CB510}" type="doc">
      <dgm:prSet loTypeId="urn:microsoft.com/office/officeart/2005/8/layout/vList3" loCatId="list" qsTypeId="urn:microsoft.com/office/officeart/2009/2/quickstyle/3d8" qsCatId="3D" csTypeId="urn:microsoft.com/office/officeart/2005/8/colors/colorful2" csCatId="colorful" phldr="1"/>
      <dgm:spPr/>
      <dgm:t>
        <a:bodyPr/>
        <a:lstStyle/>
        <a:p>
          <a:endParaRPr lang="en-US"/>
        </a:p>
      </dgm:t>
    </dgm:pt>
    <dgm:pt modelId="{3FCB2E06-4415-4373-BB6E-EEEED3287CC5}">
      <dgm:prSet/>
      <dgm:spPr/>
      <dgm:t>
        <a:bodyPr/>
        <a:lstStyle/>
        <a:p>
          <a:pPr rtl="0"/>
          <a:r>
            <a:rPr lang="en-US" dirty="0" smtClean="0"/>
            <a:t>Pre-Exposure Protocol (PrEP)</a:t>
          </a:r>
          <a:endParaRPr lang="en-US" dirty="0"/>
        </a:p>
      </dgm:t>
    </dgm:pt>
    <dgm:pt modelId="{7E5545A3-15FF-4815-9C25-9D9116384D01}" type="parTrans" cxnId="{B71114B5-8F62-4A79-90AA-FCC0CFCA64C4}">
      <dgm:prSet/>
      <dgm:spPr/>
      <dgm:t>
        <a:bodyPr/>
        <a:lstStyle/>
        <a:p>
          <a:endParaRPr lang="en-US"/>
        </a:p>
      </dgm:t>
    </dgm:pt>
    <dgm:pt modelId="{225F7C05-CDAF-4E77-8AC6-8900909F99BA}" type="sibTrans" cxnId="{B71114B5-8F62-4A79-90AA-FCC0CFCA64C4}">
      <dgm:prSet/>
      <dgm:spPr/>
      <dgm:t>
        <a:bodyPr/>
        <a:lstStyle/>
        <a:p>
          <a:endParaRPr lang="en-US"/>
        </a:p>
      </dgm:t>
    </dgm:pt>
    <dgm:pt modelId="{834B78E5-7781-49C3-A416-D6490F9FF456}" type="pres">
      <dgm:prSet presAssocID="{EC3FB48F-1403-4394-824F-1AA44B4CB510}" presName="linearFlow" presStyleCnt="0">
        <dgm:presLayoutVars>
          <dgm:dir/>
          <dgm:resizeHandles val="exact"/>
        </dgm:presLayoutVars>
      </dgm:prSet>
      <dgm:spPr/>
      <dgm:t>
        <a:bodyPr/>
        <a:lstStyle/>
        <a:p>
          <a:endParaRPr lang="en-US"/>
        </a:p>
      </dgm:t>
    </dgm:pt>
    <dgm:pt modelId="{E924509E-8844-45FD-9B76-9040AF94AABE}" type="pres">
      <dgm:prSet presAssocID="{3FCB2E06-4415-4373-BB6E-EEEED3287CC5}" presName="composite" presStyleCnt="0"/>
      <dgm:spPr/>
    </dgm:pt>
    <dgm:pt modelId="{A7B6BCA0-1761-4F01-B8CD-DF85EB52ACF4}" type="pres">
      <dgm:prSet presAssocID="{3FCB2E06-4415-4373-BB6E-EEEED3287CC5}" presName="imgShp" presStyleLbl="fgImgPlace1" presStyleIdx="0" presStyleCnt="1"/>
      <dgm:spPr>
        <a:blipFill rotWithShape="1">
          <a:blip xmlns:r="http://schemas.openxmlformats.org/officeDocument/2006/relationships" r:embed="rId1"/>
          <a:stretch>
            <a:fillRect/>
          </a:stretch>
        </a:blipFill>
      </dgm:spPr>
      <dgm:t>
        <a:bodyPr/>
        <a:lstStyle/>
        <a:p>
          <a:endParaRPr lang="en-US"/>
        </a:p>
      </dgm:t>
    </dgm:pt>
    <dgm:pt modelId="{D45A38D8-0A33-4AF8-B70D-29A5A76DCCF1}" type="pres">
      <dgm:prSet presAssocID="{3FCB2E06-4415-4373-BB6E-EEEED3287CC5}" presName="txShp" presStyleLbl="node1" presStyleIdx="0" presStyleCnt="1">
        <dgm:presLayoutVars>
          <dgm:bulletEnabled val="1"/>
        </dgm:presLayoutVars>
      </dgm:prSet>
      <dgm:spPr/>
      <dgm:t>
        <a:bodyPr/>
        <a:lstStyle/>
        <a:p>
          <a:endParaRPr lang="en-US"/>
        </a:p>
      </dgm:t>
    </dgm:pt>
  </dgm:ptLst>
  <dgm:cxnLst>
    <dgm:cxn modelId="{B71114B5-8F62-4A79-90AA-FCC0CFCA64C4}" srcId="{EC3FB48F-1403-4394-824F-1AA44B4CB510}" destId="{3FCB2E06-4415-4373-BB6E-EEEED3287CC5}" srcOrd="0" destOrd="0" parTransId="{7E5545A3-15FF-4815-9C25-9D9116384D01}" sibTransId="{225F7C05-CDAF-4E77-8AC6-8900909F99BA}"/>
    <dgm:cxn modelId="{BE86BEA6-67AF-4764-A92E-8C7AEE28ED0C}" type="presOf" srcId="{EC3FB48F-1403-4394-824F-1AA44B4CB510}" destId="{834B78E5-7781-49C3-A416-D6490F9FF456}" srcOrd="0" destOrd="0" presId="urn:microsoft.com/office/officeart/2005/8/layout/vList3"/>
    <dgm:cxn modelId="{AF368390-D229-4B2B-8952-93B03E5254B5}" type="presOf" srcId="{3FCB2E06-4415-4373-BB6E-EEEED3287CC5}" destId="{D45A38D8-0A33-4AF8-B70D-29A5A76DCCF1}" srcOrd="0" destOrd="0" presId="urn:microsoft.com/office/officeart/2005/8/layout/vList3"/>
    <dgm:cxn modelId="{79A4EA69-A8C2-4102-A926-351641508A56}" type="presParOf" srcId="{834B78E5-7781-49C3-A416-D6490F9FF456}" destId="{E924509E-8844-45FD-9B76-9040AF94AABE}" srcOrd="0" destOrd="0" presId="urn:microsoft.com/office/officeart/2005/8/layout/vList3"/>
    <dgm:cxn modelId="{788B0764-D7E9-4035-AFA9-489C3B97CE42}" type="presParOf" srcId="{E924509E-8844-45FD-9B76-9040AF94AABE}" destId="{A7B6BCA0-1761-4F01-B8CD-DF85EB52ACF4}" srcOrd="0" destOrd="0" presId="urn:microsoft.com/office/officeart/2005/8/layout/vList3"/>
    <dgm:cxn modelId="{B867E339-8CBB-449A-8F4B-F1BA2D940710}" type="presParOf" srcId="{E924509E-8844-45FD-9B76-9040AF94AABE}" destId="{D45A38D8-0A33-4AF8-B70D-29A5A76DCCF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25182D-42BD-48EC-940C-C0CAA8C12E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34BC4FC-57E5-4B7C-9035-B9E6F8B6FB6B}">
      <dgm:prSet/>
      <dgm:spPr/>
      <dgm:t>
        <a:bodyPr/>
        <a:lstStyle/>
        <a:p>
          <a:pPr rtl="0"/>
          <a:r>
            <a:rPr lang="en-US" smtClean="0"/>
            <a:t>Safer sex practices, including consistent and correct use of condoms, and reducing sexual risk behavior</a:t>
          </a:r>
          <a:endParaRPr lang="en-US"/>
        </a:p>
      </dgm:t>
    </dgm:pt>
    <dgm:pt modelId="{42DA3BF1-2383-443D-88C2-31024C541DD2}" type="parTrans" cxnId="{8F07BFAD-43F8-465D-B4DE-8E8314C2734F}">
      <dgm:prSet/>
      <dgm:spPr/>
      <dgm:t>
        <a:bodyPr/>
        <a:lstStyle/>
        <a:p>
          <a:endParaRPr lang="en-US"/>
        </a:p>
      </dgm:t>
    </dgm:pt>
    <dgm:pt modelId="{C26FE044-D105-4105-8450-BDCAD43BEB58}" type="sibTrans" cxnId="{8F07BFAD-43F8-465D-B4DE-8E8314C2734F}">
      <dgm:prSet/>
      <dgm:spPr/>
      <dgm:t>
        <a:bodyPr/>
        <a:lstStyle/>
        <a:p>
          <a:endParaRPr lang="en-US"/>
        </a:p>
      </dgm:t>
    </dgm:pt>
    <dgm:pt modelId="{8E0FD32A-7205-4715-9120-53801A204802}">
      <dgm:prSet/>
      <dgm:spPr/>
      <dgm:t>
        <a:bodyPr/>
        <a:lstStyle/>
        <a:p>
          <a:pPr rtl="0"/>
          <a:r>
            <a:rPr lang="en-US" dirty="0" smtClean="0"/>
            <a:t>Knowledge of their own HIV-1 status and that of their partner(s)</a:t>
          </a:r>
          <a:br>
            <a:rPr lang="en-US" dirty="0" smtClean="0"/>
          </a:br>
          <a:endParaRPr lang="en-US" dirty="0"/>
        </a:p>
      </dgm:t>
    </dgm:pt>
    <dgm:pt modelId="{9A58DC1C-5B1C-4386-8119-6E39A94118D2}" type="parTrans" cxnId="{D6FA008C-F523-497E-B334-3EF27BAB07BD}">
      <dgm:prSet/>
      <dgm:spPr/>
      <dgm:t>
        <a:bodyPr/>
        <a:lstStyle/>
        <a:p>
          <a:endParaRPr lang="en-US"/>
        </a:p>
      </dgm:t>
    </dgm:pt>
    <dgm:pt modelId="{04DB0136-7C3E-45DD-B920-E2CCD57B1338}" type="sibTrans" cxnId="{D6FA008C-F523-497E-B334-3EF27BAB07BD}">
      <dgm:prSet/>
      <dgm:spPr/>
      <dgm:t>
        <a:bodyPr/>
        <a:lstStyle/>
        <a:p>
          <a:endParaRPr lang="en-US"/>
        </a:p>
      </dgm:t>
    </dgm:pt>
    <dgm:pt modelId="{E55D7BB3-E913-4B31-9AD4-92045FC4EDEB}">
      <dgm:prSet/>
      <dgm:spPr/>
      <dgm:t>
        <a:bodyPr/>
        <a:lstStyle/>
        <a:p>
          <a:pPr rtl="0"/>
          <a:r>
            <a:rPr lang="en-US" smtClean="0"/>
            <a:t>Regular testing for HIV-1 and other STIs</a:t>
          </a:r>
          <a:endParaRPr lang="en-US"/>
        </a:p>
      </dgm:t>
    </dgm:pt>
    <dgm:pt modelId="{21806A8E-9657-47FF-8EE1-5F7A6EE3D25B}" type="parTrans" cxnId="{D612E0A9-CF83-4716-A8CC-38ED3B5F5711}">
      <dgm:prSet/>
      <dgm:spPr/>
      <dgm:t>
        <a:bodyPr/>
        <a:lstStyle/>
        <a:p>
          <a:endParaRPr lang="en-US"/>
        </a:p>
      </dgm:t>
    </dgm:pt>
    <dgm:pt modelId="{865522BB-4AA0-4D15-944C-46AB63C4E58C}" type="sibTrans" cxnId="{D612E0A9-CF83-4716-A8CC-38ED3B5F5711}">
      <dgm:prSet/>
      <dgm:spPr/>
      <dgm:t>
        <a:bodyPr/>
        <a:lstStyle/>
        <a:p>
          <a:endParaRPr lang="en-US"/>
        </a:p>
      </dgm:t>
    </dgm:pt>
    <dgm:pt modelId="{2CE5BE47-C918-47D6-8168-0C29DDA330AF}">
      <dgm:prSet/>
      <dgm:spPr/>
      <dgm:t>
        <a:bodyPr/>
        <a:lstStyle/>
        <a:p>
          <a:pPr rtl="0"/>
          <a:r>
            <a:rPr lang="en-US" smtClean="0"/>
            <a:t>Counsel uninfected individuals to strictly adhere to their dosing schedule</a:t>
          </a:r>
          <a:endParaRPr lang="en-US"/>
        </a:p>
      </dgm:t>
    </dgm:pt>
    <dgm:pt modelId="{627EE728-9932-476C-93FC-ECFBB88FA8BA}" type="parTrans" cxnId="{32A37CB6-23B6-4B5C-A36E-AA50CDD1E491}">
      <dgm:prSet/>
      <dgm:spPr/>
      <dgm:t>
        <a:bodyPr/>
        <a:lstStyle/>
        <a:p>
          <a:endParaRPr lang="en-US"/>
        </a:p>
      </dgm:t>
    </dgm:pt>
    <dgm:pt modelId="{6A16860D-5237-466C-905E-C056D6BBCDA2}" type="sibTrans" cxnId="{32A37CB6-23B6-4B5C-A36E-AA50CDD1E491}">
      <dgm:prSet/>
      <dgm:spPr/>
      <dgm:t>
        <a:bodyPr/>
        <a:lstStyle/>
        <a:p>
          <a:endParaRPr lang="en-US"/>
        </a:p>
      </dgm:t>
    </dgm:pt>
    <dgm:pt modelId="{B5FB925F-E75D-4674-8A5C-33FA0F013FD5}" type="pres">
      <dgm:prSet presAssocID="{E425182D-42BD-48EC-940C-C0CAA8C12E9F}" presName="linear" presStyleCnt="0">
        <dgm:presLayoutVars>
          <dgm:animLvl val="lvl"/>
          <dgm:resizeHandles val="exact"/>
        </dgm:presLayoutVars>
      </dgm:prSet>
      <dgm:spPr/>
      <dgm:t>
        <a:bodyPr/>
        <a:lstStyle/>
        <a:p>
          <a:endParaRPr lang="en-US"/>
        </a:p>
      </dgm:t>
    </dgm:pt>
    <dgm:pt modelId="{CD120DC8-8558-4520-90D7-4340471D09F8}" type="pres">
      <dgm:prSet presAssocID="{334BC4FC-57E5-4B7C-9035-B9E6F8B6FB6B}" presName="parentText" presStyleLbl="node1" presStyleIdx="0" presStyleCnt="1" custScaleX="97955" custScaleY="64707">
        <dgm:presLayoutVars>
          <dgm:chMax val="0"/>
          <dgm:bulletEnabled val="1"/>
        </dgm:presLayoutVars>
      </dgm:prSet>
      <dgm:spPr/>
      <dgm:t>
        <a:bodyPr/>
        <a:lstStyle/>
        <a:p>
          <a:endParaRPr lang="en-US"/>
        </a:p>
      </dgm:t>
    </dgm:pt>
    <dgm:pt modelId="{05BD3338-69D7-496E-8EDE-9DC9C313761A}" type="pres">
      <dgm:prSet presAssocID="{334BC4FC-57E5-4B7C-9035-B9E6F8B6FB6B}" presName="childText" presStyleLbl="revTx" presStyleIdx="0" presStyleCnt="1">
        <dgm:presLayoutVars>
          <dgm:bulletEnabled val="1"/>
        </dgm:presLayoutVars>
      </dgm:prSet>
      <dgm:spPr/>
      <dgm:t>
        <a:bodyPr/>
        <a:lstStyle/>
        <a:p>
          <a:endParaRPr lang="en-US"/>
        </a:p>
      </dgm:t>
    </dgm:pt>
  </dgm:ptLst>
  <dgm:cxnLst>
    <dgm:cxn modelId="{D6FA008C-F523-497E-B334-3EF27BAB07BD}" srcId="{334BC4FC-57E5-4B7C-9035-B9E6F8B6FB6B}" destId="{8E0FD32A-7205-4715-9120-53801A204802}" srcOrd="0" destOrd="0" parTransId="{9A58DC1C-5B1C-4386-8119-6E39A94118D2}" sibTransId="{04DB0136-7C3E-45DD-B920-E2CCD57B1338}"/>
    <dgm:cxn modelId="{8F07BFAD-43F8-465D-B4DE-8E8314C2734F}" srcId="{E425182D-42BD-48EC-940C-C0CAA8C12E9F}" destId="{334BC4FC-57E5-4B7C-9035-B9E6F8B6FB6B}" srcOrd="0" destOrd="0" parTransId="{42DA3BF1-2383-443D-88C2-31024C541DD2}" sibTransId="{C26FE044-D105-4105-8450-BDCAD43BEB58}"/>
    <dgm:cxn modelId="{B61C0A13-1217-4967-B24D-EECB0A061DBF}" type="presOf" srcId="{E425182D-42BD-48EC-940C-C0CAA8C12E9F}" destId="{B5FB925F-E75D-4674-8A5C-33FA0F013FD5}" srcOrd="0" destOrd="0" presId="urn:microsoft.com/office/officeart/2005/8/layout/vList2"/>
    <dgm:cxn modelId="{32A37CB6-23B6-4B5C-A36E-AA50CDD1E491}" srcId="{334BC4FC-57E5-4B7C-9035-B9E6F8B6FB6B}" destId="{2CE5BE47-C918-47D6-8168-0C29DDA330AF}" srcOrd="2" destOrd="0" parTransId="{627EE728-9932-476C-93FC-ECFBB88FA8BA}" sibTransId="{6A16860D-5237-466C-905E-C056D6BBCDA2}"/>
    <dgm:cxn modelId="{5CF72647-135D-4A2E-AF8D-0883057363B9}" type="presOf" srcId="{2CE5BE47-C918-47D6-8168-0C29DDA330AF}" destId="{05BD3338-69D7-496E-8EDE-9DC9C313761A}" srcOrd="0" destOrd="2" presId="urn:microsoft.com/office/officeart/2005/8/layout/vList2"/>
    <dgm:cxn modelId="{67859695-DEE4-49E0-99A7-678BCD4C06C0}" type="presOf" srcId="{334BC4FC-57E5-4B7C-9035-B9E6F8B6FB6B}" destId="{CD120DC8-8558-4520-90D7-4340471D09F8}" srcOrd="0" destOrd="0" presId="urn:microsoft.com/office/officeart/2005/8/layout/vList2"/>
    <dgm:cxn modelId="{F2D360EE-CC75-4ADE-AA11-1A89B77FE95F}" type="presOf" srcId="{E55D7BB3-E913-4B31-9AD4-92045FC4EDEB}" destId="{05BD3338-69D7-496E-8EDE-9DC9C313761A}" srcOrd="0" destOrd="1" presId="urn:microsoft.com/office/officeart/2005/8/layout/vList2"/>
    <dgm:cxn modelId="{D612E0A9-CF83-4716-A8CC-38ED3B5F5711}" srcId="{334BC4FC-57E5-4B7C-9035-B9E6F8B6FB6B}" destId="{E55D7BB3-E913-4B31-9AD4-92045FC4EDEB}" srcOrd="1" destOrd="0" parTransId="{21806A8E-9657-47FF-8EE1-5F7A6EE3D25B}" sibTransId="{865522BB-4AA0-4D15-944C-46AB63C4E58C}"/>
    <dgm:cxn modelId="{611B1CC6-7EDA-4D80-8963-9317E4DC50E1}" type="presOf" srcId="{8E0FD32A-7205-4715-9120-53801A204802}" destId="{05BD3338-69D7-496E-8EDE-9DC9C313761A}" srcOrd="0" destOrd="0" presId="urn:microsoft.com/office/officeart/2005/8/layout/vList2"/>
    <dgm:cxn modelId="{CFC6D910-AB28-4E63-BB9E-039E3A7EE2C6}" type="presParOf" srcId="{B5FB925F-E75D-4674-8A5C-33FA0F013FD5}" destId="{CD120DC8-8558-4520-90D7-4340471D09F8}" srcOrd="0" destOrd="0" presId="urn:microsoft.com/office/officeart/2005/8/layout/vList2"/>
    <dgm:cxn modelId="{97F70A50-07E8-4FEC-8981-CC479A292C94}" type="presParOf" srcId="{B5FB925F-E75D-4674-8A5C-33FA0F013FD5}" destId="{05BD3338-69D7-496E-8EDE-9DC9C313761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3FB48F-1403-4394-824F-1AA44B4CB510}" type="doc">
      <dgm:prSet loTypeId="urn:microsoft.com/office/officeart/2005/8/layout/vList3" loCatId="list" qsTypeId="urn:microsoft.com/office/officeart/2009/2/quickstyle/3d8" qsCatId="3D" csTypeId="urn:microsoft.com/office/officeart/2005/8/colors/colorful2" csCatId="colorful" phldr="1"/>
      <dgm:spPr/>
      <dgm:t>
        <a:bodyPr/>
        <a:lstStyle/>
        <a:p>
          <a:endParaRPr lang="en-US"/>
        </a:p>
      </dgm:t>
    </dgm:pt>
    <dgm:pt modelId="{F86B5C3D-BD8B-4706-BB5D-EDDD98494EDF}">
      <dgm:prSet/>
      <dgm:spPr>
        <a:solidFill>
          <a:srgbClr val="CC9900"/>
        </a:solidFill>
      </dgm:spPr>
      <dgm:t>
        <a:bodyPr/>
        <a:lstStyle/>
        <a:p>
          <a:pPr rtl="0"/>
          <a:r>
            <a:rPr lang="en-US" dirty="0" smtClean="0"/>
            <a:t>Non-Occupational Post Exposure Protocol (</a:t>
          </a:r>
          <a:r>
            <a:rPr lang="en-US" dirty="0" err="1" smtClean="0"/>
            <a:t>nPEP</a:t>
          </a:r>
          <a:r>
            <a:rPr lang="en-US" dirty="0" smtClean="0"/>
            <a:t>)</a:t>
          </a:r>
          <a:endParaRPr lang="en-US" dirty="0"/>
        </a:p>
      </dgm:t>
    </dgm:pt>
    <dgm:pt modelId="{0A6D700B-7E2B-4100-991C-2FA2F6054D16}" type="parTrans" cxnId="{C81BFEA6-2CC7-40D0-A30E-C13C4971FA30}">
      <dgm:prSet/>
      <dgm:spPr/>
      <dgm:t>
        <a:bodyPr/>
        <a:lstStyle/>
        <a:p>
          <a:endParaRPr lang="en-US"/>
        </a:p>
      </dgm:t>
    </dgm:pt>
    <dgm:pt modelId="{ACF1D11C-D586-4009-B4A1-7C3E733E282D}" type="sibTrans" cxnId="{C81BFEA6-2CC7-40D0-A30E-C13C4971FA30}">
      <dgm:prSet/>
      <dgm:spPr/>
      <dgm:t>
        <a:bodyPr/>
        <a:lstStyle/>
        <a:p>
          <a:endParaRPr lang="en-US"/>
        </a:p>
      </dgm:t>
    </dgm:pt>
    <dgm:pt modelId="{2A6FFA18-E492-4359-9730-DF306DCF2A26}" type="pres">
      <dgm:prSet presAssocID="{EC3FB48F-1403-4394-824F-1AA44B4CB510}" presName="linearFlow" presStyleCnt="0">
        <dgm:presLayoutVars>
          <dgm:dir/>
          <dgm:resizeHandles val="exact"/>
        </dgm:presLayoutVars>
      </dgm:prSet>
      <dgm:spPr/>
      <dgm:t>
        <a:bodyPr/>
        <a:lstStyle/>
        <a:p>
          <a:endParaRPr lang="en-US"/>
        </a:p>
      </dgm:t>
    </dgm:pt>
    <dgm:pt modelId="{1ADCDF8F-36F4-4E1B-B8AF-1C4776872D03}" type="pres">
      <dgm:prSet presAssocID="{F86B5C3D-BD8B-4706-BB5D-EDDD98494EDF}" presName="composite" presStyleCnt="0"/>
      <dgm:spPr/>
    </dgm:pt>
    <dgm:pt modelId="{5B187713-1557-4D52-A82B-D68BD3DA6FDC}" type="pres">
      <dgm:prSet presAssocID="{F86B5C3D-BD8B-4706-BB5D-EDDD98494EDF}" presName="imgShp" presStyleLbl="fgImgPlace1" presStyleIdx="0" presStyleCnt="1"/>
      <dgm:spPr>
        <a:blipFill rotWithShape="1">
          <a:blip xmlns:r="http://schemas.openxmlformats.org/officeDocument/2006/relationships" r:embed="rId1"/>
          <a:stretch>
            <a:fillRect/>
          </a:stretch>
        </a:blipFill>
      </dgm:spPr>
      <dgm:t>
        <a:bodyPr/>
        <a:lstStyle/>
        <a:p>
          <a:endParaRPr lang="en-US"/>
        </a:p>
      </dgm:t>
    </dgm:pt>
    <dgm:pt modelId="{0999340C-4A24-46F0-BC16-3BD278042820}" type="pres">
      <dgm:prSet presAssocID="{F86B5C3D-BD8B-4706-BB5D-EDDD98494EDF}" presName="txShp" presStyleLbl="node1" presStyleIdx="0" presStyleCnt="1">
        <dgm:presLayoutVars>
          <dgm:bulletEnabled val="1"/>
        </dgm:presLayoutVars>
      </dgm:prSet>
      <dgm:spPr/>
      <dgm:t>
        <a:bodyPr/>
        <a:lstStyle/>
        <a:p>
          <a:endParaRPr lang="en-US"/>
        </a:p>
      </dgm:t>
    </dgm:pt>
  </dgm:ptLst>
  <dgm:cxnLst>
    <dgm:cxn modelId="{C81BFEA6-2CC7-40D0-A30E-C13C4971FA30}" srcId="{EC3FB48F-1403-4394-824F-1AA44B4CB510}" destId="{F86B5C3D-BD8B-4706-BB5D-EDDD98494EDF}" srcOrd="0" destOrd="0" parTransId="{0A6D700B-7E2B-4100-991C-2FA2F6054D16}" sibTransId="{ACF1D11C-D586-4009-B4A1-7C3E733E282D}"/>
    <dgm:cxn modelId="{8F11C629-C42A-41A0-8DE5-CC4A6F6A5972}" type="presOf" srcId="{EC3FB48F-1403-4394-824F-1AA44B4CB510}" destId="{2A6FFA18-E492-4359-9730-DF306DCF2A26}" srcOrd="0" destOrd="0" presId="urn:microsoft.com/office/officeart/2005/8/layout/vList3"/>
    <dgm:cxn modelId="{1C939F8C-E81D-4D6E-A812-551EE6A76D0C}" type="presOf" srcId="{F86B5C3D-BD8B-4706-BB5D-EDDD98494EDF}" destId="{0999340C-4A24-46F0-BC16-3BD278042820}" srcOrd="0" destOrd="0" presId="urn:microsoft.com/office/officeart/2005/8/layout/vList3"/>
    <dgm:cxn modelId="{0CAC8BA9-5A6D-4F59-A4C4-1D12384458B5}" type="presParOf" srcId="{2A6FFA18-E492-4359-9730-DF306DCF2A26}" destId="{1ADCDF8F-36F4-4E1B-B8AF-1C4776872D03}" srcOrd="0" destOrd="0" presId="urn:microsoft.com/office/officeart/2005/8/layout/vList3"/>
    <dgm:cxn modelId="{1EB8BA30-0C29-4366-8787-F3E128779C7D}" type="presParOf" srcId="{1ADCDF8F-36F4-4E1B-B8AF-1C4776872D03}" destId="{5B187713-1557-4D52-A82B-D68BD3DA6FDC}" srcOrd="0" destOrd="0" presId="urn:microsoft.com/office/officeart/2005/8/layout/vList3"/>
    <dgm:cxn modelId="{5EB566C8-C51E-41F5-9545-80612E7DB330}" type="presParOf" srcId="{1ADCDF8F-36F4-4E1B-B8AF-1C4776872D03}" destId="{0999340C-4A24-46F0-BC16-3BD27804282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D9B688-D21E-4470-B9AD-9257665BC1C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22097A9-8D09-4D2A-AD0E-812B842E111D}">
      <dgm:prSet/>
      <dgm:spPr/>
      <dgm:t>
        <a:bodyPr/>
        <a:lstStyle/>
        <a:p>
          <a:pPr rtl="0"/>
          <a:r>
            <a:rPr lang="en-US" smtClean="0"/>
            <a:t>HIV testing (preferably HIV Ag/Ab testing) at the time of nPEP initiation and again at 4-6 weeks and 3 months after nPEP initiation. </a:t>
          </a:r>
          <a:endParaRPr lang="en-US"/>
        </a:p>
      </dgm:t>
    </dgm:pt>
    <dgm:pt modelId="{8A7443CB-02F9-4F20-B456-C15E1A84478C}" type="parTrans" cxnId="{2853BFC7-C0BA-4330-A83C-F0FDF890A2B9}">
      <dgm:prSet/>
      <dgm:spPr/>
      <dgm:t>
        <a:bodyPr/>
        <a:lstStyle/>
        <a:p>
          <a:endParaRPr lang="en-US"/>
        </a:p>
      </dgm:t>
    </dgm:pt>
    <dgm:pt modelId="{058E319A-D004-4370-857B-E0B9293262BE}" type="sibTrans" cxnId="{2853BFC7-C0BA-4330-A83C-F0FDF890A2B9}">
      <dgm:prSet/>
      <dgm:spPr/>
      <dgm:t>
        <a:bodyPr/>
        <a:lstStyle/>
        <a:p>
          <a:endParaRPr lang="en-US"/>
        </a:p>
      </dgm:t>
    </dgm:pt>
    <dgm:pt modelId="{0113A4C3-2200-4CB4-840B-23E14CEB2C52}">
      <dgm:prSet/>
      <dgm:spPr/>
      <dgm:t>
        <a:bodyPr/>
        <a:lstStyle/>
        <a:p>
          <a:pPr rtl="0"/>
          <a:r>
            <a:rPr lang="en-US" smtClean="0"/>
            <a:t>Alanine transaminase (ALT), aspartate aminotransferase</a:t>
          </a:r>
          <a:r>
            <a:rPr lang="en-US" b="1" smtClean="0"/>
            <a:t> </a:t>
          </a:r>
          <a:r>
            <a:rPr lang="en-US" smtClean="0"/>
            <a:t>(AST), serum creatinine and eGFR, at baseline and 4-6 weeks follow-up if taking nPEP.</a:t>
          </a:r>
          <a:endParaRPr lang="en-US"/>
        </a:p>
      </dgm:t>
    </dgm:pt>
    <dgm:pt modelId="{C5DB90F7-F778-4D13-9F9B-0941CDFA79FD}" type="parTrans" cxnId="{2989F5A6-3DD7-4CCA-AD44-E734FCB069C0}">
      <dgm:prSet/>
      <dgm:spPr/>
      <dgm:t>
        <a:bodyPr/>
        <a:lstStyle/>
        <a:p>
          <a:endParaRPr lang="en-US"/>
        </a:p>
      </dgm:t>
    </dgm:pt>
    <dgm:pt modelId="{95BB4AE9-5956-4199-B51D-5476A4E680E1}" type="sibTrans" cxnId="{2989F5A6-3DD7-4CCA-AD44-E734FCB069C0}">
      <dgm:prSet/>
      <dgm:spPr/>
      <dgm:t>
        <a:bodyPr/>
        <a:lstStyle/>
        <a:p>
          <a:endParaRPr lang="en-US"/>
        </a:p>
      </dgm:t>
    </dgm:pt>
    <dgm:pt modelId="{6DC612BD-09F0-4AFD-B38A-4848F00F5FF3}">
      <dgm:prSet/>
      <dgm:spPr/>
      <dgm:t>
        <a:bodyPr/>
        <a:lstStyle/>
        <a:p>
          <a:pPr rtl="0"/>
          <a:r>
            <a:rPr lang="en-US" smtClean="0"/>
            <a:t>Hepatitis C antibody, hepatitis B surface antigen, hepatitis B core antibody, and hepatitis B surface antibody at baseline* and, if negative, again at 6 months post-exposure.</a:t>
          </a:r>
          <a:endParaRPr lang="en-US"/>
        </a:p>
      </dgm:t>
    </dgm:pt>
    <dgm:pt modelId="{4E55B340-1144-47DF-A8BC-F74ACD633263}" type="parTrans" cxnId="{CCBFFFD0-D6B0-48C0-B0C2-9D502B158EB9}">
      <dgm:prSet/>
      <dgm:spPr/>
      <dgm:t>
        <a:bodyPr/>
        <a:lstStyle/>
        <a:p>
          <a:endParaRPr lang="en-US"/>
        </a:p>
      </dgm:t>
    </dgm:pt>
    <dgm:pt modelId="{4081C37A-0669-4547-B4F8-4E56E280E12E}" type="sibTrans" cxnId="{CCBFFFD0-D6B0-48C0-B0C2-9D502B158EB9}">
      <dgm:prSet/>
      <dgm:spPr/>
      <dgm:t>
        <a:bodyPr/>
        <a:lstStyle/>
        <a:p>
          <a:endParaRPr lang="en-US"/>
        </a:p>
      </dgm:t>
    </dgm:pt>
    <dgm:pt modelId="{7E64AB63-7672-49ED-932D-F918EF827174}">
      <dgm:prSet/>
      <dgm:spPr/>
      <dgm:t>
        <a:bodyPr/>
        <a:lstStyle/>
        <a:p>
          <a:pPr rtl="0"/>
          <a:r>
            <a:rPr lang="en-US" smtClean="0"/>
            <a:t>If HIV seroconversion occurs (HIV test is “reactive” or positive after a previous “non-reactive” or negative test), contact an HIV expert or ID provider immediately and provide guidance to patient as recommended by expert. Linkage to care for antiretroviral therapy and HIV primary care is essential. </a:t>
          </a:r>
          <a:endParaRPr lang="en-US"/>
        </a:p>
      </dgm:t>
    </dgm:pt>
    <dgm:pt modelId="{22286879-0367-4611-982D-05E070406CA4}" type="parTrans" cxnId="{45727226-E1F7-45F5-B40A-A343D0E7688D}">
      <dgm:prSet/>
      <dgm:spPr/>
      <dgm:t>
        <a:bodyPr/>
        <a:lstStyle/>
        <a:p>
          <a:endParaRPr lang="en-US"/>
        </a:p>
      </dgm:t>
    </dgm:pt>
    <dgm:pt modelId="{1D84E5DC-8A54-4329-B4D9-81A1D3DA6810}" type="sibTrans" cxnId="{45727226-E1F7-45F5-B40A-A343D0E7688D}">
      <dgm:prSet/>
      <dgm:spPr/>
      <dgm:t>
        <a:bodyPr/>
        <a:lstStyle/>
        <a:p>
          <a:endParaRPr lang="en-US"/>
        </a:p>
      </dgm:t>
    </dgm:pt>
    <dgm:pt modelId="{A936A219-C004-48C8-8FB5-A6EAEF6D0C99}" type="pres">
      <dgm:prSet presAssocID="{F0D9B688-D21E-4470-B9AD-9257665BC1CD}" presName="linear" presStyleCnt="0">
        <dgm:presLayoutVars>
          <dgm:animLvl val="lvl"/>
          <dgm:resizeHandles val="exact"/>
        </dgm:presLayoutVars>
      </dgm:prSet>
      <dgm:spPr/>
      <dgm:t>
        <a:bodyPr/>
        <a:lstStyle/>
        <a:p>
          <a:endParaRPr lang="en-US"/>
        </a:p>
      </dgm:t>
    </dgm:pt>
    <dgm:pt modelId="{F9AA64CF-500A-4D09-BE5D-8608ECAF7517}" type="pres">
      <dgm:prSet presAssocID="{F22097A9-8D09-4D2A-AD0E-812B842E111D}" presName="parentText" presStyleLbl="node1" presStyleIdx="0" presStyleCnt="4">
        <dgm:presLayoutVars>
          <dgm:chMax val="0"/>
          <dgm:bulletEnabled val="1"/>
        </dgm:presLayoutVars>
      </dgm:prSet>
      <dgm:spPr/>
      <dgm:t>
        <a:bodyPr/>
        <a:lstStyle/>
        <a:p>
          <a:endParaRPr lang="en-US"/>
        </a:p>
      </dgm:t>
    </dgm:pt>
    <dgm:pt modelId="{69A0506F-9BED-40F5-AD78-96F18EC22ED3}" type="pres">
      <dgm:prSet presAssocID="{058E319A-D004-4370-857B-E0B9293262BE}" presName="spacer" presStyleCnt="0"/>
      <dgm:spPr/>
    </dgm:pt>
    <dgm:pt modelId="{165952EB-7E2F-46FD-8F06-B60CC608D705}" type="pres">
      <dgm:prSet presAssocID="{0113A4C3-2200-4CB4-840B-23E14CEB2C52}" presName="parentText" presStyleLbl="node1" presStyleIdx="1" presStyleCnt="4">
        <dgm:presLayoutVars>
          <dgm:chMax val="0"/>
          <dgm:bulletEnabled val="1"/>
        </dgm:presLayoutVars>
      </dgm:prSet>
      <dgm:spPr/>
      <dgm:t>
        <a:bodyPr/>
        <a:lstStyle/>
        <a:p>
          <a:endParaRPr lang="en-US"/>
        </a:p>
      </dgm:t>
    </dgm:pt>
    <dgm:pt modelId="{73A60509-8775-4A12-A961-8EFAE0DF81EF}" type="pres">
      <dgm:prSet presAssocID="{95BB4AE9-5956-4199-B51D-5476A4E680E1}" presName="spacer" presStyleCnt="0"/>
      <dgm:spPr/>
    </dgm:pt>
    <dgm:pt modelId="{F5F6DCB3-8EBD-4286-9019-885E05348CA7}" type="pres">
      <dgm:prSet presAssocID="{6DC612BD-09F0-4AFD-B38A-4848F00F5FF3}" presName="parentText" presStyleLbl="node1" presStyleIdx="2" presStyleCnt="4">
        <dgm:presLayoutVars>
          <dgm:chMax val="0"/>
          <dgm:bulletEnabled val="1"/>
        </dgm:presLayoutVars>
      </dgm:prSet>
      <dgm:spPr/>
      <dgm:t>
        <a:bodyPr/>
        <a:lstStyle/>
        <a:p>
          <a:endParaRPr lang="en-US"/>
        </a:p>
      </dgm:t>
    </dgm:pt>
    <dgm:pt modelId="{6F6067DF-84DD-4CF1-84DA-C4D15435C87F}" type="pres">
      <dgm:prSet presAssocID="{4081C37A-0669-4547-B4F8-4E56E280E12E}" presName="spacer" presStyleCnt="0"/>
      <dgm:spPr/>
    </dgm:pt>
    <dgm:pt modelId="{E2CD9541-09FE-4285-B209-4C193BCFF3EE}" type="pres">
      <dgm:prSet presAssocID="{7E64AB63-7672-49ED-932D-F918EF827174}" presName="parentText" presStyleLbl="node1" presStyleIdx="3" presStyleCnt="4">
        <dgm:presLayoutVars>
          <dgm:chMax val="0"/>
          <dgm:bulletEnabled val="1"/>
        </dgm:presLayoutVars>
      </dgm:prSet>
      <dgm:spPr/>
      <dgm:t>
        <a:bodyPr/>
        <a:lstStyle/>
        <a:p>
          <a:endParaRPr lang="en-US"/>
        </a:p>
      </dgm:t>
    </dgm:pt>
  </dgm:ptLst>
  <dgm:cxnLst>
    <dgm:cxn modelId="{2853BFC7-C0BA-4330-A83C-F0FDF890A2B9}" srcId="{F0D9B688-D21E-4470-B9AD-9257665BC1CD}" destId="{F22097A9-8D09-4D2A-AD0E-812B842E111D}" srcOrd="0" destOrd="0" parTransId="{8A7443CB-02F9-4F20-B456-C15E1A84478C}" sibTransId="{058E319A-D004-4370-857B-E0B9293262BE}"/>
    <dgm:cxn modelId="{E09C58F1-1BAC-4359-B5B7-C53E68B44A8F}" type="presOf" srcId="{6DC612BD-09F0-4AFD-B38A-4848F00F5FF3}" destId="{F5F6DCB3-8EBD-4286-9019-885E05348CA7}" srcOrd="0" destOrd="0" presId="urn:microsoft.com/office/officeart/2005/8/layout/vList2"/>
    <dgm:cxn modelId="{F1CDA4D9-6ACA-47B2-8E14-37DBC53753F5}" type="presOf" srcId="{F22097A9-8D09-4D2A-AD0E-812B842E111D}" destId="{F9AA64CF-500A-4D09-BE5D-8608ECAF7517}" srcOrd="0" destOrd="0" presId="urn:microsoft.com/office/officeart/2005/8/layout/vList2"/>
    <dgm:cxn modelId="{F60CEBAD-DABC-4844-9A3B-4F6F520EDC3F}" type="presOf" srcId="{F0D9B688-D21E-4470-B9AD-9257665BC1CD}" destId="{A936A219-C004-48C8-8FB5-A6EAEF6D0C99}" srcOrd="0" destOrd="0" presId="urn:microsoft.com/office/officeart/2005/8/layout/vList2"/>
    <dgm:cxn modelId="{7E0B0199-D1A5-4594-9ED3-AEBD1BF9AB5F}" type="presOf" srcId="{7E64AB63-7672-49ED-932D-F918EF827174}" destId="{E2CD9541-09FE-4285-B209-4C193BCFF3EE}" srcOrd="0" destOrd="0" presId="urn:microsoft.com/office/officeart/2005/8/layout/vList2"/>
    <dgm:cxn modelId="{45727226-E1F7-45F5-B40A-A343D0E7688D}" srcId="{F0D9B688-D21E-4470-B9AD-9257665BC1CD}" destId="{7E64AB63-7672-49ED-932D-F918EF827174}" srcOrd="3" destOrd="0" parTransId="{22286879-0367-4611-982D-05E070406CA4}" sibTransId="{1D84E5DC-8A54-4329-B4D9-81A1D3DA6810}"/>
    <dgm:cxn modelId="{CCBFFFD0-D6B0-48C0-B0C2-9D502B158EB9}" srcId="{F0D9B688-D21E-4470-B9AD-9257665BC1CD}" destId="{6DC612BD-09F0-4AFD-B38A-4848F00F5FF3}" srcOrd="2" destOrd="0" parTransId="{4E55B340-1144-47DF-A8BC-F74ACD633263}" sibTransId="{4081C37A-0669-4547-B4F8-4E56E280E12E}"/>
    <dgm:cxn modelId="{2989F5A6-3DD7-4CCA-AD44-E734FCB069C0}" srcId="{F0D9B688-D21E-4470-B9AD-9257665BC1CD}" destId="{0113A4C3-2200-4CB4-840B-23E14CEB2C52}" srcOrd="1" destOrd="0" parTransId="{C5DB90F7-F778-4D13-9F9B-0941CDFA79FD}" sibTransId="{95BB4AE9-5956-4199-B51D-5476A4E680E1}"/>
    <dgm:cxn modelId="{8E542B3A-A3E8-45EC-8E27-0DBFAEEAD4E8}" type="presOf" srcId="{0113A4C3-2200-4CB4-840B-23E14CEB2C52}" destId="{165952EB-7E2F-46FD-8F06-B60CC608D705}" srcOrd="0" destOrd="0" presId="urn:microsoft.com/office/officeart/2005/8/layout/vList2"/>
    <dgm:cxn modelId="{4B45B47D-2C86-4B16-8588-CB92720574B7}" type="presParOf" srcId="{A936A219-C004-48C8-8FB5-A6EAEF6D0C99}" destId="{F9AA64CF-500A-4D09-BE5D-8608ECAF7517}" srcOrd="0" destOrd="0" presId="urn:microsoft.com/office/officeart/2005/8/layout/vList2"/>
    <dgm:cxn modelId="{CCD805F0-9CB1-49EF-8825-9C297F90BEE2}" type="presParOf" srcId="{A936A219-C004-48C8-8FB5-A6EAEF6D0C99}" destId="{69A0506F-9BED-40F5-AD78-96F18EC22ED3}" srcOrd="1" destOrd="0" presId="urn:microsoft.com/office/officeart/2005/8/layout/vList2"/>
    <dgm:cxn modelId="{D3D9007F-1FD1-4DE3-9648-0821919C0C0B}" type="presParOf" srcId="{A936A219-C004-48C8-8FB5-A6EAEF6D0C99}" destId="{165952EB-7E2F-46FD-8F06-B60CC608D705}" srcOrd="2" destOrd="0" presId="urn:microsoft.com/office/officeart/2005/8/layout/vList2"/>
    <dgm:cxn modelId="{3D4C0F28-4FBF-48C4-9E3E-EBF86D8B4110}" type="presParOf" srcId="{A936A219-C004-48C8-8FB5-A6EAEF6D0C99}" destId="{73A60509-8775-4A12-A961-8EFAE0DF81EF}" srcOrd="3" destOrd="0" presId="urn:microsoft.com/office/officeart/2005/8/layout/vList2"/>
    <dgm:cxn modelId="{2A4FFDE0-7AC5-48D2-A673-74CA9E1CB735}" type="presParOf" srcId="{A936A219-C004-48C8-8FB5-A6EAEF6D0C99}" destId="{F5F6DCB3-8EBD-4286-9019-885E05348CA7}" srcOrd="4" destOrd="0" presId="urn:microsoft.com/office/officeart/2005/8/layout/vList2"/>
    <dgm:cxn modelId="{84EF6D60-7821-45E6-A9C9-702F8A1409A6}" type="presParOf" srcId="{A936A219-C004-48C8-8FB5-A6EAEF6D0C99}" destId="{6F6067DF-84DD-4CF1-84DA-C4D15435C87F}" srcOrd="5" destOrd="0" presId="urn:microsoft.com/office/officeart/2005/8/layout/vList2"/>
    <dgm:cxn modelId="{5C0B17AF-07D7-44CC-9354-3DE80730D9CE}" type="presParOf" srcId="{A936A219-C004-48C8-8FB5-A6EAEF6D0C99}" destId="{E2CD9541-09FE-4285-B209-4C193BCFF3E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738C9B-6BDC-4A18-B6C7-B189EA2373EC}" type="doc">
      <dgm:prSet loTypeId="urn:microsoft.com/office/officeart/2008/layout/LinedList" loCatId="list" qsTypeId="urn:microsoft.com/office/officeart/2005/8/quickstyle/3d1" qsCatId="3D" csTypeId="urn:microsoft.com/office/officeart/2005/8/colors/accent1_2" csCatId="accent1"/>
      <dgm:spPr/>
      <dgm:t>
        <a:bodyPr/>
        <a:lstStyle/>
        <a:p>
          <a:endParaRPr lang="en-US"/>
        </a:p>
      </dgm:t>
    </dgm:pt>
    <dgm:pt modelId="{60E77F77-9989-423F-B102-96A74A156E7C}">
      <dgm:prSet/>
      <dgm:spPr/>
      <dgm:t>
        <a:bodyPr/>
        <a:lstStyle/>
        <a:p>
          <a:pPr rtl="0"/>
          <a:r>
            <a:rPr lang="en-US" b="0" i="0" baseline="0" smtClean="0"/>
            <a:t>The dosing of tenofovir DF (TDF) and emtricitabine (FTC) should be adjusted in patients with baseline creatinine clearance ≤ 59 mL/min. </a:t>
          </a:r>
          <a:endParaRPr lang="en-US"/>
        </a:p>
      </dgm:t>
    </dgm:pt>
    <dgm:pt modelId="{9A8A1583-2B47-491A-828C-A9792ED04A07}" type="parTrans" cxnId="{FBBA5C8A-7BBA-4B66-B702-1BD66A1FD00E}">
      <dgm:prSet/>
      <dgm:spPr/>
      <dgm:t>
        <a:bodyPr/>
        <a:lstStyle/>
        <a:p>
          <a:endParaRPr lang="en-US"/>
        </a:p>
      </dgm:t>
    </dgm:pt>
    <dgm:pt modelId="{ECC44C35-B64B-4A10-B6CE-3DC60626CB43}" type="sibTrans" cxnId="{FBBA5C8A-7BBA-4B66-B702-1BD66A1FD00E}">
      <dgm:prSet/>
      <dgm:spPr/>
      <dgm:t>
        <a:bodyPr/>
        <a:lstStyle/>
        <a:p>
          <a:endParaRPr lang="en-US"/>
        </a:p>
      </dgm:t>
    </dgm:pt>
    <dgm:pt modelId="{B446BA1A-848A-469D-87D0-3F0F8250D108}">
      <dgm:prSet/>
      <dgm:spPr/>
      <dgm:t>
        <a:bodyPr/>
        <a:lstStyle/>
        <a:p>
          <a:pPr rtl="0"/>
          <a:r>
            <a:rPr lang="en-US" b="0" i="0" baseline="0" smtClean="0"/>
            <a:t>TDF should be used with caution in individuals with renal insufficiency or who are taking nephrotoxic medications. </a:t>
          </a:r>
          <a:endParaRPr lang="en-US"/>
        </a:p>
      </dgm:t>
    </dgm:pt>
    <dgm:pt modelId="{6434AF42-A54D-4B5E-B003-CA3524E2AC04}" type="parTrans" cxnId="{C8524CC1-AEDE-4024-90AC-DED58D0EE0D3}">
      <dgm:prSet/>
      <dgm:spPr/>
      <dgm:t>
        <a:bodyPr/>
        <a:lstStyle/>
        <a:p>
          <a:endParaRPr lang="en-US"/>
        </a:p>
      </dgm:t>
    </dgm:pt>
    <dgm:pt modelId="{B2080FE0-3C65-426C-B4EC-9A51C5ADDA65}" type="sibTrans" cxnId="{C8524CC1-AEDE-4024-90AC-DED58D0EE0D3}">
      <dgm:prSet/>
      <dgm:spPr/>
      <dgm:t>
        <a:bodyPr/>
        <a:lstStyle/>
        <a:p>
          <a:endParaRPr lang="en-US"/>
        </a:p>
      </dgm:t>
    </dgm:pt>
    <dgm:pt modelId="{79B6FF0C-DE86-4D7F-BC34-73CD47B137AC}">
      <dgm:prSet/>
      <dgm:spPr/>
      <dgm:t>
        <a:bodyPr/>
        <a:lstStyle/>
        <a:p>
          <a:pPr rtl="0"/>
          <a:r>
            <a:rPr lang="en-US" b="0" i="0" baseline="0" smtClean="0"/>
            <a:t>Fixed-dose combinations should not be used in patients who need dose adjustment.</a:t>
          </a:r>
          <a:endParaRPr lang="en-US"/>
        </a:p>
      </dgm:t>
    </dgm:pt>
    <dgm:pt modelId="{04BA6E25-3D5A-40A6-9F91-8D7AB77824F1}" type="parTrans" cxnId="{BB84DB8F-F1DB-49A2-A29F-E0ADB0746C78}">
      <dgm:prSet/>
      <dgm:spPr/>
      <dgm:t>
        <a:bodyPr/>
        <a:lstStyle/>
        <a:p>
          <a:endParaRPr lang="en-US"/>
        </a:p>
      </dgm:t>
    </dgm:pt>
    <dgm:pt modelId="{F0F2FA7A-0B91-446C-B672-B3A9ECDE57E3}" type="sibTrans" cxnId="{BB84DB8F-F1DB-49A2-A29F-E0ADB0746C78}">
      <dgm:prSet/>
      <dgm:spPr/>
      <dgm:t>
        <a:bodyPr/>
        <a:lstStyle/>
        <a:p>
          <a:endParaRPr lang="en-US"/>
        </a:p>
      </dgm:t>
    </dgm:pt>
    <dgm:pt modelId="{905F45D0-0978-46BC-B87A-C2816E4525BE}" type="pres">
      <dgm:prSet presAssocID="{E7738C9B-6BDC-4A18-B6C7-B189EA2373EC}" presName="vert0" presStyleCnt="0">
        <dgm:presLayoutVars>
          <dgm:dir/>
          <dgm:animOne val="branch"/>
          <dgm:animLvl val="lvl"/>
        </dgm:presLayoutVars>
      </dgm:prSet>
      <dgm:spPr/>
      <dgm:t>
        <a:bodyPr/>
        <a:lstStyle/>
        <a:p>
          <a:endParaRPr lang="en-US"/>
        </a:p>
      </dgm:t>
    </dgm:pt>
    <dgm:pt modelId="{58613113-A931-4ACA-9258-D40B86D8D59F}" type="pres">
      <dgm:prSet presAssocID="{60E77F77-9989-423F-B102-96A74A156E7C}" presName="thickLine" presStyleLbl="alignNode1" presStyleIdx="0" presStyleCnt="3"/>
      <dgm:spPr/>
    </dgm:pt>
    <dgm:pt modelId="{4C4DA9B7-C80B-4C8A-944D-EFF706952900}" type="pres">
      <dgm:prSet presAssocID="{60E77F77-9989-423F-B102-96A74A156E7C}" presName="horz1" presStyleCnt="0"/>
      <dgm:spPr/>
    </dgm:pt>
    <dgm:pt modelId="{2C600327-7C93-422B-8138-012063BC4C93}" type="pres">
      <dgm:prSet presAssocID="{60E77F77-9989-423F-B102-96A74A156E7C}" presName="tx1" presStyleLbl="revTx" presStyleIdx="0" presStyleCnt="3"/>
      <dgm:spPr/>
      <dgm:t>
        <a:bodyPr/>
        <a:lstStyle/>
        <a:p>
          <a:endParaRPr lang="en-US"/>
        </a:p>
      </dgm:t>
    </dgm:pt>
    <dgm:pt modelId="{489B21B4-A746-44A2-BA61-4E4E7F00CC8C}" type="pres">
      <dgm:prSet presAssocID="{60E77F77-9989-423F-B102-96A74A156E7C}" presName="vert1" presStyleCnt="0"/>
      <dgm:spPr/>
    </dgm:pt>
    <dgm:pt modelId="{AAD1435C-CDAE-4710-B088-D713DB273F09}" type="pres">
      <dgm:prSet presAssocID="{B446BA1A-848A-469D-87D0-3F0F8250D108}" presName="thickLine" presStyleLbl="alignNode1" presStyleIdx="1" presStyleCnt="3"/>
      <dgm:spPr/>
    </dgm:pt>
    <dgm:pt modelId="{9BF47314-5D19-4730-9EC4-B5ED00A18837}" type="pres">
      <dgm:prSet presAssocID="{B446BA1A-848A-469D-87D0-3F0F8250D108}" presName="horz1" presStyleCnt="0"/>
      <dgm:spPr/>
    </dgm:pt>
    <dgm:pt modelId="{62FECD9F-9CDB-40A3-BDB9-C62A29D18B06}" type="pres">
      <dgm:prSet presAssocID="{B446BA1A-848A-469D-87D0-3F0F8250D108}" presName="tx1" presStyleLbl="revTx" presStyleIdx="1" presStyleCnt="3"/>
      <dgm:spPr/>
      <dgm:t>
        <a:bodyPr/>
        <a:lstStyle/>
        <a:p>
          <a:endParaRPr lang="en-US"/>
        </a:p>
      </dgm:t>
    </dgm:pt>
    <dgm:pt modelId="{9A073B76-B920-4B92-ABBB-5B717487D9FD}" type="pres">
      <dgm:prSet presAssocID="{B446BA1A-848A-469D-87D0-3F0F8250D108}" presName="vert1" presStyleCnt="0"/>
      <dgm:spPr/>
    </dgm:pt>
    <dgm:pt modelId="{AD2FA727-3958-4855-B377-6455162B177E}" type="pres">
      <dgm:prSet presAssocID="{79B6FF0C-DE86-4D7F-BC34-73CD47B137AC}" presName="thickLine" presStyleLbl="alignNode1" presStyleIdx="2" presStyleCnt="3"/>
      <dgm:spPr/>
    </dgm:pt>
    <dgm:pt modelId="{3291C3AF-363E-42B2-836B-760EC03B8A9E}" type="pres">
      <dgm:prSet presAssocID="{79B6FF0C-DE86-4D7F-BC34-73CD47B137AC}" presName="horz1" presStyleCnt="0"/>
      <dgm:spPr/>
    </dgm:pt>
    <dgm:pt modelId="{7AABF77C-5DBC-441F-A198-4C2017E339AA}" type="pres">
      <dgm:prSet presAssocID="{79B6FF0C-DE86-4D7F-BC34-73CD47B137AC}" presName="tx1" presStyleLbl="revTx" presStyleIdx="2" presStyleCnt="3"/>
      <dgm:spPr/>
      <dgm:t>
        <a:bodyPr/>
        <a:lstStyle/>
        <a:p>
          <a:endParaRPr lang="en-US"/>
        </a:p>
      </dgm:t>
    </dgm:pt>
    <dgm:pt modelId="{DC2532E7-1BFB-453C-8A07-001FAF1FE428}" type="pres">
      <dgm:prSet presAssocID="{79B6FF0C-DE86-4D7F-BC34-73CD47B137AC}" presName="vert1" presStyleCnt="0"/>
      <dgm:spPr/>
    </dgm:pt>
  </dgm:ptLst>
  <dgm:cxnLst>
    <dgm:cxn modelId="{C8524CC1-AEDE-4024-90AC-DED58D0EE0D3}" srcId="{E7738C9B-6BDC-4A18-B6C7-B189EA2373EC}" destId="{B446BA1A-848A-469D-87D0-3F0F8250D108}" srcOrd="1" destOrd="0" parTransId="{6434AF42-A54D-4B5E-B003-CA3524E2AC04}" sibTransId="{B2080FE0-3C65-426C-B4EC-9A51C5ADDA65}"/>
    <dgm:cxn modelId="{FBBA5C8A-7BBA-4B66-B702-1BD66A1FD00E}" srcId="{E7738C9B-6BDC-4A18-B6C7-B189EA2373EC}" destId="{60E77F77-9989-423F-B102-96A74A156E7C}" srcOrd="0" destOrd="0" parTransId="{9A8A1583-2B47-491A-828C-A9792ED04A07}" sibTransId="{ECC44C35-B64B-4A10-B6CE-3DC60626CB43}"/>
    <dgm:cxn modelId="{3BC12928-E162-42EB-829E-18083827DC32}" type="presOf" srcId="{E7738C9B-6BDC-4A18-B6C7-B189EA2373EC}" destId="{905F45D0-0978-46BC-B87A-C2816E4525BE}" srcOrd="0" destOrd="0" presId="urn:microsoft.com/office/officeart/2008/layout/LinedList"/>
    <dgm:cxn modelId="{E7E9412A-1AFA-4FD8-B0CB-8D0F2DF02C3D}" type="presOf" srcId="{B446BA1A-848A-469D-87D0-3F0F8250D108}" destId="{62FECD9F-9CDB-40A3-BDB9-C62A29D18B06}" srcOrd="0" destOrd="0" presId="urn:microsoft.com/office/officeart/2008/layout/LinedList"/>
    <dgm:cxn modelId="{1BD792A4-40AD-4E5F-8C98-212D8DF6B829}" type="presOf" srcId="{60E77F77-9989-423F-B102-96A74A156E7C}" destId="{2C600327-7C93-422B-8138-012063BC4C93}" srcOrd="0" destOrd="0" presId="urn:microsoft.com/office/officeart/2008/layout/LinedList"/>
    <dgm:cxn modelId="{44E8E6B7-2EA9-4114-A020-CF369039FD03}" type="presOf" srcId="{79B6FF0C-DE86-4D7F-BC34-73CD47B137AC}" destId="{7AABF77C-5DBC-441F-A198-4C2017E339AA}" srcOrd="0" destOrd="0" presId="urn:microsoft.com/office/officeart/2008/layout/LinedList"/>
    <dgm:cxn modelId="{BB84DB8F-F1DB-49A2-A29F-E0ADB0746C78}" srcId="{E7738C9B-6BDC-4A18-B6C7-B189EA2373EC}" destId="{79B6FF0C-DE86-4D7F-BC34-73CD47B137AC}" srcOrd="2" destOrd="0" parTransId="{04BA6E25-3D5A-40A6-9F91-8D7AB77824F1}" sibTransId="{F0F2FA7A-0B91-446C-B672-B3A9ECDE57E3}"/>
    <dgm:cxn modelId="{A7C3AFBE-DE8E-4C4D-8539-C24C066B3BD8}" type="presParOf" srcId="{905F45D0-0978-46BC-B87A-C2816E4525BE}" destId="{58613113-A931-4ACA-9258-D40B86D8D59F}" srcOrd="0" destOrd="0" presId="urn:microsoft.com/office/officeart/2008/layout/LinedList"/>
    <dgm:cxn modelId="{580F3FCA-8EE0-4C65-88F6-E11F7C71E7CD}" type="presParOf" srcId="{905F45D0-0978-46BC-B87A-C2816E4525BE}" destId="{4C4DA9B7-C80B-4C8A-944D-EFF706952900}" srcOrd="1" destOrd="0" presId="urn:microsoft.com/office/officeart/2008/layout/LinedList"/>
    <dgm:cxn modelId="{50613F3C-104E-4B0C-B5B5-83FE6A626EC3}" type="presParOf" srcId="{4C4DA9B7-C80B-4C8A-944D-EFF706952900}" destId="{2C600327-7C93-422B-8138-012063BC4C93}" srcOrd="0" destOrd="0" presId="urn:microsoft.com/office/officeart/2008/layout/LinedList"/>
    <dgm:cxn modelId="{831F1834-D13E-4FED-8016-0F1F3F4921A3}" type="presParOf" srcId="{4C4DA9B7-C80B-4C8A-944D-EFF706952900}" destId="{489B21B4-A746-44A2-BA61-4E4E7F00CC8C}" srcOrd="1" destOrd="0" presId="urn:microsoft.com/office/officeart/2008/layout/LinedList"/>
    <dgm:cxn modelId="{C9253ECF-8D60-4AD3-B9EF-37054AE72189}" type="presParOf" srcId="{905F45D0-0978-46BC-B87A-C2816E4525BE}" destId="{AAD1435C-CDAE-4710-B088-D713DB273F09}" srcOrd="2" destOrd="0" presId="urn:microsoft.com/office/officeart/2008/layout/LinedList"/>
    <dgm:cxn modelId="{1147F643-0F93-452D-B292-AB2588B6D49D}" type="presParOf" srcId="{905F45D0-0978-46BC-B87A-C2816E4525BE}" destId="{9BF47314-5D19-4730-9EC4-B5ED00A18837}" srcOrd="3" destOrd="0" presId="urn:microsoft.com/office/officeart/2008/layout/LinedList"/>
    <dgm:cxn modelId="{694C5236-95B4-41D6-AC17-AF086BC0EAAB}" type="presParOf" srcId="{9BF47314-5D19-4730-9EC4-B5ED00A18837}" destId="{62FECD9F-9CDB-40A3-BDB9-C62A29D18B06}" srcOrd="0" destOrd="0" presId="urn:microsoft.com/office/officeart/2008/layout/LinedList"/>
    <dgm:cxn modelId="{35331F9E-1C47-4374-81FF-78E061A06437}" type="presParOf" srcId="{9BF47314-5D19-4730-9EC4-B5ED00A18837}" destId="{9A073B76-B920-4B92-ABBB-5B717487D9FD}" srcOrd="1" destOrd="0" presId="urn:microsoft.com/office/officeart/2008/layout/LinedList"/>
    <dgm:cxn modelId="{D68CA83A-5D22-49C9-9574-85D29103139B}" type="presParOf" srcId="{905F45D0-0978-46BC-B87A-C2816E4525BE}" destId="{AD2FA727-3958-4855-B377-6455162B177E}" srcOrd="4" destOrd="0" presId="urn:microsoft.com/office/officeart/2008/layout/LinedList"/>
    <dgm:cxn modelId="{2ECB6133-76BE-4F33-BAD4-17C050529557}" type="presParOf" srcId="{905F45D0-0978-46BC-B87A-C2816E4525BE}" destId="{3291C3AF-363E-42B2-836B-760EC03B8A9E}" srcOrd="5" destOrd="0" presId="urn:microsoft.com/office/officeart/2008/layout/LinedList"/>
    <dgm:cxn modelId="{C9AAB09A-6247-4DCE-A40E-5A997C521881}" type="presParOf" srcId="{3291C3AF-363E-42B2-836B-760EC03B8A9E}" destId="{7AABF77C-5DBC-441F-A198-4C2017E339AA}" srcOrd="0" destOrd="0" presId="urn:microsoft.com/office/officeart/2008/layout/LinedList"/>
    <dgm:cxn modelId="{F95CB4DB-0389-467A-B568-67D4A9A2886D}" type="presParOf" srcId="{3291C3AF-363E-42B2-836B-760EC03B8A9E}" destId="{DC2532E7-1BFB-453C-8A07-001FAF1FE42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C3FB48F-1403-4394-824F-1AA44B4CB510}" type="doc">
      <dgm:prSet loTypeId="urn:microsoft.com/office/officeart/2005/8/layout/vList3" loCatId="list" qsTypeId="urn:microsoft.com/office/officeart/2009/2/quickstyle/3d8" qsCatId="3D" csTypeId="urn:microsoft.com/office/officeart/2005/8/colors/colorful2" csCatId="colorful" phldr="1"/>
      <dgm:spPr/>
      <dgm:t>
        <a:bodyPr/>
        <a:lstStyle/>
        <a:p>
          <a:endParaRPr lang="en-US"/>
        </a:p>
      </dgm:t>
    </dgm:pt>
    <dgm:pt modelId="{D2CBC971-EAA4-4D91-9F4E-A8F94DCAFB93}">
      <dgm:prSet/>
      <dgm:spPr>
        <a:solidFill>
          <a:srgbClr val="99CC00"/>
        </a:solidFill>
      </dgm:spPr>
      <dgm:t>
        <a:bodyPr/>
        <a:lstStyle/>
        <a:p>
          <a:pPr rtl="0"/>
          <a:r>
            <a:rPr lang="en-US" dirty="0" smtClean="0"/>
            <a:t>Occupational Post Exposure Protocol (</a:t>
          </a:r>
          <a:r>
            <a:rPr lang="en-US" dirty="0" err="1" smtClean="0"/>
            <a:t>oPEP</a:t>
          </a:r>
          <a:r>
            <a:rPr lang="en-US" dirty="0" smtClean="0"/>
            <a:t> or PEP)</a:t>
          </a:r>
          <a:endParaRPr lang="en-US" dirty="0"/>
        </a:p>
      </dgm:t>
    </dgm:pt>
    <dgm:pt modelId="{5FB6D83C-7D58-4E29-BDA6-5F67E565A5DD}" type="parTrans" cxnId="{0B3713F1-2787-49F4-B071-7BF320D64853}">
      <dgm:prSet/>
      <dgm:spPr/>
      <dgm:t>
        <a:bodyPr/>
        <a:lstStyle/>
        <a:p>
          <a:endParaRPr lang="en-US"/>
        </a:p>
      </dgm:t>
    </dgm:pt>
    <dgm:pt modelId="{A2369EEE-2458-4D5D-BDED-D69E1E5DE290}" type="sibTrans" cxnId="{0B3713F1-2787-49F4-B071-7BF320D64853}">
      <dgm:prSet/>
      <dgm:spPr/>
      <dgm:t>
        <a:bodyPr/>
        <a:lstStyle/>
        <a:p>
          <a:endParaRPr lang="en-US"/>
        </a:p>
      </dgm:t>
    </dgm:pt>
    <dgm:pt modelId="{F1342886-CD91-4A94-AA21-762EAD2A28C0}" type="pres">
      <dgm:prSet presAssocID="{EC3FB48F-1403-4394-824F-1AA44B4CB510}" presName="linearFlow" presStyleCnt="0">
        <dgm:presLayoutVars>
          <dgm:dir/>
          <dgm:resizeHandles val="exact"/>
        </dgm:presLayoutVars>
      </dgm:prSet>
      <dgm:spPr/>
      <dgm:t>
        <a:bodyPr/>
        <a:lstStyle/>
        <a:p>
          <a:endParaRPr lang="en-US"/>
        </a:p>
      </dgm:t>
    </dgm:pt>
    <dgm:pt modelId="{FCE43777-30E9-4087-B98C-4E413E8E58F5}" type="pres">
      <dgm:prSet presAssocID="{D2CBC971-EAA4-4D91-9F4E-A8F94DCAFB93}" presName="composite" presStyleCnt="0"/>
      <dgm:spPr/>
    </dgm:pt>
    <dgm:pt modelId="{E5360840-8F5F-4036-B143-F265FD5B4124}" type="pres">
      <dgm:prSet presAssocID="{D2CBC971-EAA4-4D91-9F4E-A8F94DCAFB93}" presName="imgShp" presStyleLbl="fgImgPlace1" presStyleIdx="0" presStyleCnt="1" custLinFactY="-15837" custLinFactNeighborX="-41742" custLinFactNeighborY="-100000"/>
      <dgm:spPr>
        <a:blipFill rotWithShape="1">
          <a:blip xmlns:r="http://schemas.openxmlformats.org/officeDocument/2006/relationships" r:embed="rId1"/>
          <a:stretch>
            <a:fillRect/>
          </a:stretch>
        </a:blipFill>
      </dgm:spPr>
      <dgm:t>
        <a:bodyPr/>
        <a:lstStyle/>
        <a:p>
          <a:endParaRPr lang="en-US"/>
        </a:p>
      </dgm:t>
    </dgm:pt>
    <dgm:pt modelId="{5412436F-D8C5-4E1F-9447-7090FF4D9986}" type="pres">
      <dgm:prSet presAssocID="{D2CBC971-EAA4-4D91-9F4E-A8F94DCAFB93}" presName="txShp" presStyleLbl="node1" presStyleIdx="0" presStyleCnt="1">
        <dgm:presLayoutVars>
          <dgm:bulletEnabled val="1"/>
        </dgm:presLayoutVars>
      </dgm:prSet>
      <dgm:spPr/>
      <dgm:t>
        <a:bodyPr/>
        <a:lstStyle/>
        <a:p>
          <a:endParaRPr lang="en-US"/>
        </a:p>
      </dgm:t>
    </dgm:pt>
  </dgm:ptLst>
  <dgm:cxnLst>
    <dgm:cxn modelId="{0B3713F1-2787-49F4-B071-7BF320D64853}" srcId="{EC3FB48F-1403-4394-824F-1AA44B4CB510}" destId="{D2CBC971-EAA4-4D91-9F4E-A8F94DCAFB93}" srcOrd="0" destOrd="0" parTransId="{5FB6D83C-7D58-4E29-BDA6-5F67E565A5DD}" sibTransId="{A2369EEE-2458-4D5D-BDED-D69E1E5DE290}"/>
    <dgm:cxn modelId="{5B95626A-7705-4E5C-AF12-F8243CCD5E7B}" type="presOf" srcId="{D2CBC971-EAA4-4D91-9F4E-A8F94DCAFB93}" destId="{5412436F-D8C5-4E1F-9447-7090FF4D9986}" srcOrd="0" destOrd="0" presId="urn:microsoft.com/office/officeart/2005/8/layout/vList3"/>
    <dgm:cxn modelId="{F40456C8-CB8F-42E9-8BF4-46F3FC4685F2}" type="presOf" srcId="{EC3FB48F-1403-4394-824F-1AA44B4CB510}" destId="{F1342886-CD91-4A94-AA21-762EAD2A28C0}" srcOrd="0" destOrd="0" presId="urn:microsoft.com/office/officeart/2005/8/layout/vList3"/>
    <dgm:cxn modelId="{B7243D45-4C42-4820-B9D1-02EF477864AF}" type="presParOf" srcId="{F1342886-CD91-4A94-AA21-762EAD2A28C0}" destId="{FCE43777-30E9-4087-B98C-4E413E8E58F5}" srcOrd="0" destOrd="0" presId="urn:microsoft.com/office/officeart/2005/8/layout/vList3"/>
    <dgm:cxn modelId="{818A6F48-2AEE-41D9-A7C4-7165187E3B45}" type="presParOf" srcId="{FCE43777-30E9-4087-B98C-4E413E8E58F5}" destId="{E5360840-8F5F-4036-B143-F265FD5B4124}" srcOrd="0" destOrd="0" presId="urn:microsoft.com/office/officeart/2005/8/layout/vList3"/>
    <dgm:cxn modelId="{B7E67719-5926-4A4A-8F0F-3BADB058A3C8}" type="presParOf" srcId="{FCE43777-30E9-4087-B98C-4E413E8E58F5}" destId="{5412436F-D8C5-4E1F-9447-7090FF4D998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C2323BE-8837-4545-88A7-4E0A0DE4809D}" type="doc">
      <dgm:prSet loTypeId="urn:microsoft.com/office/officeart/2005/8/layout/vList2" loCatId="list" qsTypeId="urn:microsoft.com/office/officeart/2005/8/quickstyle/3d3" qsCatId="3D" csTypeId="urn:microsoft.com/office/officeart/2005/8/colors/colorful4" csCatId="colorful" phldr="1"/>
      <dgm:spPr/>
      <dgm:t>
        <a:bodyPr/>
        <a:lstStyle/>
        <a:p>
          <a:endParaRPr lang="en-US"/>
        </a:p>
      </dgm:t>
    </dgm:pt>
    <dgm:pt modelId="{46F22C35-A05E-47D7-A8C7-8D3C73CFE8B6}">
      <dgm:prSet phldrT="[Text]" custT="1"/>
      <dgm:spPr>
        <a:solidFill>
          <a:srgbClr val="FFC000"/>
        </a:solidFill>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3200" b="0" i="1" dirty="0" smtClean="0">
              <a:solidFill>
                <a:schemeClr val="bg2"/>
              </a:solidFill>
            </a:rPr>
            <a:t>Is Infected with a Communicable Disease!</a:t>
          </a:r>
        </a:p>
      </dgm:t>
    </dgm:pt>
    <dgm:pt modelId="{D7FA92CB-BF1C-4328-8269-1C05470CDD50}" type="parTrans" cxnId="{4F553C3E-A25D-47BB-AB75-58832E17EA41}">
      <dgm:prSet/>
      <dgm:spPr/>
      <dgm:t>
        <a:bodyPr/>
        <a:lstStyle/>
        <a:p>
          <a:endParaRPr lang="en-US"/>
        </a:p>
      </dgm:t>
    </dgm:pt>
    <dgm:pt modelId="{6A0C74A6-E2A7-43DD-BD83-F6CB8B6F95B4}" type="sibTrans" cxnId="{4F553C3E-A25D-47BB-AB75-58832E17EA41}">
      <dgm:prSet/>
      <dgm:spPr/>
      <dgm:t>
        <a:bodyPr/>
        <a:lstStyle/>
        <a:p>
          <a:endParaRPr lang="en-US"/>
        </a:p>
      </dgm:t>
    </dgm:pt>
    <dgm:pt modelId="{A51CC235-6C46-4B62-A5A5-DAD93C9821EC}">
      <dgm:prSet phldrT="[Text]" custT="1"/>
      <dgm:spPr/>
      <dgm:t>
        <a:bodyPr/>
        <a:lstStyle/>
        <a:p>
          <a:r>
            <a:rPr lang="en-US" sz="2800" dirty="0" smtClean="0"/>
            <a:t>Taking a history</a:t>
          </a:r>
          <a:endParaRPr lang="en-US" sz="2800" dirty="0"/>
        </a:p>
      </dgm:t>
    </dgm:pt>
    <dgm:pt modelId="{D58DD4A6-2044-466B-A274-3EB00FA892D5}" type="parTrans" cxnId="{02EBF66A-13C4-49DD-8A69-DB7C9B5E4CD2}">
      <dgm:prSet/>
      <dgm:spPr/>
      <dgm:t>
        <a:bodyPr/>
        <a:lstStyle/>
        <a:p>
          <a:endParaRPr lang="en-US"/>
        </a:p>
      </dgm:t>
    </dgm:pt>
    <dgm:pt modelId="{E81EE129-93E4-4737-9907-01393C76B509}" type="sibTrans" cxnId="{02EBF66A-13C4-49DD-8A69-DB7C9B5E4CD2}">
      <dgm:prSet/>
      <dgm:spPr/>
      <dgm:t>
        <a:bodyPr/>
        <a:lstStyle/>
        <a:p>
          <a:endParaRPr lang="en-US"/>
        </a:p>
      </dgm:t>
    </dgm:pt>
    <dgm:pt modelId="{57F20B24-470B-44B8-9FBD-EA21D078DA69}">
      <dgm:prSet phldrT="[Text]" custT="1"/>
      <dgm:spPr/>
      <dgm:t>
        <a:bodyPr/>
        <a:lstStyle/>
        <a:p>
          <a:r>
            <a:rPr lang="en-US" sz="2800" dirty="0" smtClean="0"/>
            <a:t>Performing a physical examination</a:t>
          </a:r>
          <a:endParaRPr lang="en-US" sz="2800" dirty="0"/>
        </a:p>
      </dgm:t>
    </dgm:pt>
    <dgm:pt modelId="{1DC401A4-B7E6-4246-8991-DD0739505F25}" type="parTrans" cxnId="{1B7A6E9C-DE82-48B7-A2CA-05475E6BB028}">
      <dgm:prSet/>
      <dgm:spPr/>
      <dgm:t>
        <a:bodyPr/>
        <a:lstStyle/>
        <a:p>
          <a:endParaRPr lang="en-US"/>
        </a:p>
      </dgm:t>
    </dgm:pt>
    <dgm:pt modelId="{8ABBED8D-337C-4832-B710-C5BEFA48D50A}" type="sibTrans" cxnId="{1B7A6E9C-DE82-48B7-A2CA-05475E6BB028}">
      <dgm:prSet/>
      <dgm:spPr/>
      <dgm:t>
        <a:bodyPr/>
        <a:lstStyle/>
        <a:p>
          <a:endParaRPr lang="en-US"/>
        </a:p>
      </dgm:t>
    </dgm:pt>
    <dgm:pt modelId="{6F96259C-FA99-48E0-A62F-0B9E1003962C}">
      <dgm:prSet phldrT="[Text]" custT="1"/>
      <dgm:spPr/>
      <dgm:t>
        <a:bodyPr/>
        <a:lstStyle/>
        <a:p>
          <a:r>
            <a:rPr lang="en-US" sz="2800" dirty="0" smtClean="0"/>
            <a:t>Ordering appropriate laboratory testing</a:t>
          </a:r>
          <a:endParaRPr lang="en-US" sz="2800" dirty="0"/>
        </a:p>
      </dgm:t>
    </dgm:pt>
    <dgm:pt modelId="{951BB0A2-69CA-424E-B712-C7889FF48258}" type="parTrans" cxnId="{7D6D6EA0-9D10-448A-968F-453F604084BB}">
      <dgm:prSet/>
      <dgm:spPr/>
      <dgm:t>
        <a:bodyPr/>
        <a:lstStyle/>
        <a:p>
          <a:endParaRPr lang="en-US"/>
        </a:p>
      </dgm:t>
    </dgm:pt>
    <dgm:pt modelId="{4E23B41F-36A1-4372-BDD2-F0E827BE831F}" type="sibTrans" cxnId="{7D6D6EA0-9D10-448A-968F-453F604084BB}">
      <dgm:prSet/>
      <dgm:spPr/>
      <dgm:t>
        <a:bodyPr/>
        <a:lstStyle/>
        <a:p>
          <a:endParaRPr lang="en-US"/>
        </a:p>
      </dgm:t>
    </dgm:pt>
    <dgm:pt modelId="{CADDEA17-77E2-44B7-95E4-E5B1D64655A4}">
      <dgm:prSet phldrT="[Text]" custT="1"/>
      <dgm:spPr>
        <a:solidFill>
          <a:schemeClr val="accent1">
            <a:lumMod val="75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3200" b="0" dirty="0" smtClean="0"/>
            <a:t>This can be accomplished by:</a:t>
          </a:r>
        </a:p>
      </dgm:t>
    </dgm:pt>
    <dgm:pt modelId="{46B8F8BB-959E-49EA-BEBB-CDE3C7E36B4A}" type="parTrans" cxnId="{1E4ECDE6-9C64-4ADD-9FA4-E174ECF0A213}">
      <dgm:prSet/>
      <dgm:spPr/>
      <dgm:t>
        <a:bodyPr/>
        <a:lstStyle/>
        <a:p>
          <a:endParaRPr lang="en-US"/>
        </a:p>
      </dgm:t>
    </dgm:pt>
    <dgm:pt modelId="{ABB6BFB8-47D0-483C-8909-11F11165BCA1}" type="sibTrans" cxnId="{1E4ECDE6-9C64-4ADD-9FA4-E174ECF0A213}">
      <dgm:prSet/>
      <dgm:spPr/>
      <dgm:t>
        <a:bodyPr/>
        <a:lstStyle/>
        <a:p>
          <a:endParaRPr lang="en-US"/>
        </a:p>
      </dgm:t>
    </dgm:pt>
    <dgm:pt modelId="{24159B01-C5FE-4F74-A1FB-FBCBF4A8AB57}" type="pres">
      <dgm:prSet presAssocID="{FC2323BE-8837-4545-88A7-4E0A0DE4809D}" presName="linear" presStyleCnt="0">
        <dgm:presLayoutVars>
          <dgm:animLvl val="lvl"/>
          <dgm:resizeHandles val="exact"/>
        </dgm:presLayoutVars>
      </dgm:prSet>
      <dgm:spPr/>
      <dgm:t>
        <a:bodyPr/>
        <a:lstStyle/>
        <a:p>
          <a:endParaRPr lang="en-US"/>
        </a:p>
      </dgm:t>
    </dgm:pt>
    <dgm:pt modelId="{4C78FA41-79C8-4F42-B521-ECD7C00FCDA9}" type="pres">
      <dgm:prSet presAssocID="{46F22C35-A05E-47D7-A8C7-8D3C73CFE8B6}" presName="parentText" presStyleLbl="node1" presStyleIdx="0" presStyleCnt="2">
        <dgm:presLayoutVars>
          <dgm:chMax val="0"/>
          <dgm:bulletEnabled val="1"/>
        </dgm:presLayoutVars>
      </dgm:prSet>
      <dgm:spPr/>
      <dgm:t>
        <a:bodyPr/>
        <a:lstStyle/>
        <a:p>
          <a:endParaRPr lang="en-US"/>
        </a:p>
      </dgm:t>
    </dgm:pt>
    <dgm:pt modelId="{1581FAF1-E452-4606-AE3C-8CCD10FA2330}" type="pres">
      <dgm:prSet presAssocID="{6A0C74A6-E2A7-43DD-BD83-F6CB8B6F95B4}" presName="spacer" presStyleCnt="0"/>
      <dgm:spPr/>
    </dgm:pt>
    <dgm:pt modelId="{1100EBC6-A0D4-42ED-A0A6-8C64E8AA7322}" type="pres">
      <dgm:prSet presAssocID="{CADDEA17-77E2-44B7-95E4-E5B1D64655A4}" presName="parentText" presStyleLbl="node1" presStyleIdx="1" presStyleCnt="2">
        <dgm:presLayoutVars>
          <dgm:chMax val="0"/>
          <dgm:bulletEnabled val="1"/>
        </dgm:presLayoutVars>
      </dgm:prSet>
      <dgm:spPr/>
      <dgm:t>
        <a:bodyPr/>
        <a:lstStyle/>
        <a:p>
          <a:endParaRPr lang="en-US"/>
        </a:p>
      </dgm:t>
    </dgm:pt>
    <dgm:pt modelId="{2B26294B-94B8-41F3-B433-3C04B7CC6E6E}" type="pres">
      <dgm:prSet presAssocID="{CADDEA17-77E2-44B7-95E4-E5B1D64655A4}" presName="childText" presStyleLbl="revTx" presStyleIdx="0" presStyleCnt="1">
        <dgm:presLayoutVars>
          <dgm:bulletEnabled val="1"/>
        </dgm:presLayoutVars>
      </dgm:prSet>
      <dgm:spPr/>
      <dgm:t>
        <a:bodyPr/>
        <a:lstStyle/>
        <a:p>
          <a:endParaRPr lang="en-US"/>
        </a:p>
      </dgm:t>
    </dgm:pt>
  </dgm:ptLst>
  <dgm:cxnLst>
    <dgm:cxn modelId="{4C7C2D83-6E21-4F46-9CC6-C5ECE659C0CA}" type="presOf" srcId="{57F20B24-470B-44B8-9FBD-EA21D078DA69}" destId="{2B26294B-94B8-41F3-B433-3C04B7CC6E6E}" srcOrd="0" destOrd="1" presId="urn:microsoft.com/office/officeart/2005/8/layout/vList2"/>
    <dgm:cxn modelId="{DFF7893A-A60E-43CC-9CBF-7115D8BA8082}" type="presOf" srcId="{6F96259C-FA99-48E0-A62F-0B9E1003962C}" destId="{2B26294B-94B8-41F3-B433-3C04B7CC6E6E}" srcOrd="0" destOrd="2" presId="urn:microsoft.com/office/officeart/2005/8/layout/vList2"/>
    <dgm:cxn modelId="{18F02503-F055-43FA-B879-6CF67B7A1FBC}" type="presOf" srcId="{FC2323BE-8837-4545-88A7-4E0A0DE4809D}" destId="{24159B01-C5FE-4F74-A1FB-FBCBF4A8AB57}" srcOrd="0" destOrd="0" presId="urn:microsoft.com/office/officeart/2005/8/layout/vList2"/>
    <dgm:cxn modelId="{02EBF66A-13C4-49DD-8A69-DB7C9B5E4CD2}" srcId="{CADDEA17-77E2-44B7-95E4-E5B1D64655A4}" destId="{A51CC235-6C46-4B62-A5A5-DAD93C9821EC}" srcOrd="0" destOrd="0" parTransId="{D58DD4A6-2044-466B-A274-3EB00FA892D5}" sibTransId="{E81EE129-93E4-4737-9907-01393C76B509}"/>
    <dgm:cxn modelId="{1B7A6E9C-DE82-48B7-A2CA-05475E6BB028}" srcId="{CADDEA17-77E2-44B7-95E4-E5B1D64655A4}" destId="{57F20B24-470B-44B8-9FBD-EA21D078DA69}" srcOrd="1" destOrd="0" parTransId="{1DC401A4-B7E6-4246-8991-DD0739505F25}" sibTransId="{8ABBED8D-337C-4832-B710-C5BEFA48D50A}"/>
    <dgm:cxn modelId="{8C2581CB-A455-4EE6-BDC4-69696BB5607E}" type="presOf" srcId="{46F22C35-A05E-47D7-A8C7-8D3C73CFE8B6}" destId="{4C78FA41-79C8-4F42-B521-ECD7C00FCDA9}" srcOrd="0" destOrd="0" presId="urn:microsoft.com/office/officeart/2005/8/layout/vList2"/>
    <dgm:cxn modelId="{1E4ECDE6-9C64-4ADD-9FA4-E174ECF0A213}" srcId="{FC2323BE-8837-4545-88A7-4E0A0DE4809D}" destId="{CADDEA17-77E2-44B7-95E4-E5B1D64655A4}" srcOrd="1" destOrd="0" parTransId="{46B8F8BB-959E-49EA-BEBB-CDE3C7E36B4A}" sibTransId="{ABB6BFB8-47D0-483C-8909-11F11165BCA1}"/>
    <dgm:cxn modelId="{EA00B0BD-F962-41C1-8767-94796C05CC7D}" type="presOf" srcId="{A51CC235-6C46-4B62-A5A5-DAD93C9821EC}" destId="{2B26294B-94B8-41F3-B433-3C04B7CC6E6E}" srcOrd="0" destOrd="0" presId="urn:microsoft.com/office/officeart/2005/8/layout/vList2"/>
    <dgm:cxn modelId="{4F553C3E-A25D-47BB-AB75-58832E17EA41}" srcId="{FC2323BE-8837-4545-88A7-4E0A0DE4809D}" destId="{46F22C35-A05E-47D7-A8C7-8D3C73CFE8B6}" srcOrd="0" destOrd="0" parTransId="{D7FA92CB-BF1C-4328-8269-1C05470CDD50}" sibTransId="{6A0C74A6-E2A7-43DD-BD83-F6CB8B6F95B4}"/>
    <dgm:cxn modelId="{7D6D6EA0-9D10-448A-968F-453F604084BB}" srcId="{CADDEA17-77E2-44B7-95E4-E5B1D64655A4}" destId="{6F96259C-FA99-48E0-A62F-0B9E1003962C}" srcOrd="2" destOrd="0" parTransId="{951BB0A2-69CA-424E-B712-C7889FF48258}" sibTransId="{4E23B41F-36A1-4372-BDD2-F0E827BE831F}"/>
    <dgm:cxn modelId="{E9A305D7-937B-40D0-B1C0-47A28B73F03E}" type="presOf" srcId="{CADDEA17-77E2-44B7-95E4-E5B1D64655A4}" destId="{1100EBC6-A0D4-42ED-A0A6-8C64E8AA7322}" srcOrd="0" destOrd="0" presId="urn:microsoft.com/office/officeart/2005/8/layout/vList2"/>
    <dgm:cxn modelId="{93D5071D-D2F4-4A96-9C73-BE18EC3689D9}" type="presParOf" srcId="{24159B01-C5FE-4F74-A1FB-FBCBF4A8AB57}" destId="{4C78FA41-79C8-4F42-B521-ECD7C00FCDA9}" srcOrd="0" destOrd="0" presId="urn:microsoft.com/office/officeart/2005/8/layout/vList2"/>
    <dgm:cxn modelId="{C9329091-E3BD-4C2B-BB4A-FB75472317AA}" type="presParOf" srcId="{24159B01-C5FE-4F74-A1FB-FBCBF4A8AB57}" destId="{1581FAF1-E452-4606-AE3C-8CCD10FA2330}" srcOrd="1" destOrd="0" presId="urn:microsoft.com/office/officeart/2005/8/layout/vList2"/>
    <dgm:cxn modelId="{D871A0CF-E4A9-495C-8EA3-6ABACB0BF6FE}" type="presParOf" srcId="{24159B01-C5FE-4F74-A1FB-FBCBF4A8AB57}" destId="{1100EBC6-A0D4-42ED-A0A6-8C64E8AA7322}" srcOrd="2" destOrd="0" presId="urn:microsoft.com/office/officeart/2005/8/layout/vList2"/>
    <dgm:cxn modelId="{C6FE4AE5-1E3F-46D2-A335-95E002926933}" type="presParOf" srcId="{24159B01-C5FE-4F74-A1FB-FBCBF4A8AB57}" destId="{2B26294B-94B8-41F3-B433-3C04B7CC6E6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F89864-721E-4BE0-B4A6-1EA9FB6E4BC2}" type="doc">
      <dgm:prSet loTypeId="urn:microsoft.com/office/officeart/2005/8/layout/venn1" loCatId="relationship" qsTypeId="urn:microsoft.com/office/officeart/2005/8/quickstyle/3d2" qsCatId="3D" csTypeId="urn:microsoft.com/office/officeart/2005/8/colors/accent1_2" csCatId="accent1" phldr="1"/>
      <dgm:spPr/>
      <dgm:t>
        <a:bodyPr/>
        <a:lstStyle/>
        <a:p>
          <a:endParaRPr lang="en-US"/>
        </a:p>
      </dgm:t>
    </dgm:pt>
    <dgm:pt modelId="{2FC03241-A587-46A6-B785-3FBC7603F7D1}">
      <dgm:prSet/>
      <dgm:spPr/>
      <dgm:t>
        <a:bodyPr/>
        <a:lstStyle/>
        <a:p>
          <a:pPr rtl="0"/>
          <a:r>
            <a:rPr lang="en-US" dirty="0" smtClean="0"/>
            <a:t>Systemic infection does not occur immediately, leaving a short period of time during which PEP may reduce viral replication</a:t>
          </a:r>
          <a:endParaRPr lang="en-US" dirty="0"/>
        </a:p>
      </dgm:t>
    </dgm:pt>
    <dgm:pt modelId="{1BA3BEC3-DB56-430C-982B-228C3232F388}" type="parTrans" cxnId="{E2C838B9-DAE2-4B49-A56E-D5B7439E7AB0}">
      <dgm:prSet/>
      <dgm:spPr/>
      <dgm:t>
        <a:bodyPr/>
        <a:lstStyle/>
        <a:p>
          <a:endParaRPr lang="en-US"/>
        </a:p>
      </dgm:t>
    </dgm:pt>
    <dgm:pt modelId="{47F616F8-27D1-4C26-8A2F-A38A6CD51D59}" type="sibTrans" cxnId="{E2C838B9-DAE2-4B49-A56E-D5B7439E7AB0}">
      <dgm:prSet/>
      <dgm:spPr/>
      <dgm:t>
        <a:bodyPr/>
        <a:lstStyle/>
        <a:p>
          <a:endParaRPr lang="en-US"/>
        </a:p>
      </dgm:t>
    </dgm:pt>
    <dgm:pt modelId="{04440774-B87D-4569-B84B-8188AA7BB02A}" type="pres">
      <dgm:prSet presAssocID="{6CF89864-721E-4BE0-B4A6-1EA9FB6E4BC2}" presName="compositeShape" presStyleCnt="0">
        <dgm:presLayoutVars>
          <dgm:chMax val="7"/>
          <dgm:dir/>
          <dgm:resizeHandles val="exact"/>
        </dgm:presLayoutVars>
      </dgm:prSet>
      <dgm:spPr/>
      <dgm:t>
        <a:bodyPr/>
        <a:lstStyle/>
        <a:p>
          <a:endParaRPr lang="en-US"/>
        </a:p>
      </dgm:t>
    </dgm:pt>
    <dgm:pt modelId="{B5650B51-B8E2-431A-A850-71C7467D78C1}" type="pres">
      <dgm:prSet presAssocID="{2FC03241-A587-46A6-B785-3FBC7603F7D1}" presName="circ1TxSh" presStyleLbl="vennNode1" presStyleIdx="0" presStyleCnt="1" custScaleX="168518"/>
      <dgm:spPr/>
      <dgm:t>
        <a:bodyPr/>
        <a:lstStyle/>
        <a:p>
          <a:endParaRPr lang="en-US"/>
        </a:p>
      </dgm:t>
    </dgm:pt>
  </dgm:ptLst>
  <dgm:cxnLst>
    <dgm:cxn modelId="{84DBDC25-8B20-4AA8-9809-44C162E7DD73}" type="presOf" srcId="{6CF89864-721E-4BE0-B4A6-1EA9FB6E4BC2}" destId="{04440774-B87D-4569-B84B-8188AA7BB02A}" srcOrd="0" destOrd="0" presId="urn:microsoft.com/office/officeart/2005/8/layout/venn1"/>
    <dgm:cxn modelId="{A9EDC17A-B137-485F-9B9A-044EB36F6F83}" type="presOf" srcId="{2FC03241-A587-46A6-B785-3FBC7603F7D1}" destId="{B5650B51-B8E2-431A-A850-71C7467D78C1}" srcOrd="0" destOrd="0" presId="urn:microsoft.com/office/officeart/2005/8/layout/venn1"/>
    <dgm:cxn modelId="{E2C838B9-DAE2-4B49-A56E-D5B7439E7AB0}" srcId="{6CF89864-721E-4BE0-B4A6-1EA9FB6E4BC2}" destId="{2FC03241-A587-46A6-B785-3FBC7603F7D1}" srcOrd="0" destOrd="0" parTransId="{1BA3BEC3-DB56-430C-982B-228C3232F388}" sibTransId="{47F616F8-27D1-4C26-8A2F-A38A6CD51D59}"/>
    <dgm:cxn modelId="{DFDB6A2E-FDA1-48B0-8018-E516DB86CFA2}" type="presParOf" srcId="{04440774-B87D-4569-B84B-8188AA7BB02A}" destId="{B5650B51-B8E2-431A-A850-71C7467D78C1}"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F754BC-0ADE-431F-9BD0-BAC839698F50}">
      <dsp:nvSpPr>
        <dsp:cNvPr id="0" name=""/>
        <dsp:cNvSpPr/>
      </dsp:nvSpPr>
      <dsp:spPr>
        <a:xfrm>
          <a:off x="-5341080" y="-817996"/>
          <a:ext cx="6360393" cy="6360393"/>
        </a:xfrm>
        <a:prstGeom prst="blockArc">
          <a:avLst>
            <a:gd name="adj1" fmla="val 18900000"/>
            <a:gd name="adj2" fmla="val 2700000"/>
            <a:gd name="adj3" fmla="val 340"/>
          </a:avLst>
        </a:pr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F5E2067-54B5-4842-A73D-58CE8D55E4D0}">
      <dsp:nvSpPr>
        <dsp:cNvPr id="0" name=""/>
        <dsp:cNvSpPr/>
      </dsp:nvSpPr>
      <dsp:spPr>
        <a:xfrm>
          <a:off x="655746" y="472440"/>
          <a:ext cx="8194456" cy="944880"/>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49998" tIns="71120" rIns="71120" bIns="71120" numCol="1" spcCol="1270" anchor="ctr" anchorCtr="0">
          <a:noAutofit/>
        </a:bodyPr>
        <a:lstStyle/>
        <a:p>
          <a:pPr lvl="0" algn="l" defTabSz="1244600" rtl="0">
            <a:lnSpc>
              <a:spcPct val="90000"/>
            </a:lnSpc>
            <a:spcBef>
              <a:spcPct val="0"/>
            </a:spcBef>
            <a:spcAft>
              <a:spcPct val="35000"/>
            </a:spcAft>
          </a:pPr>
          <a:r>
            <a:rPr lang="en-US" sz="2800" kern="1200" dirty="0" smtClean="0"/>
            <a:t>Pre-Exposure Protocol (PrEP)</a:t>
          </a:r>
          <a:endParaRPr lang="en-US" sz="2800" kern="1200" dirty="0"/>
        </a:p>
      </dsp:txBody>
      <dsp:txXfrm>
        <a:off x="655746" y="472440"/>
        <a:ext cx="8194456" cy="944880"/>
      </dsp:txXfrm>
    </dsp:sp>
    <dsp:sp modelId="{F2559E5E-1DBC-4C99-BA6C-823BD835443F}">
      <dsp:nvSpPr>
        <dsp:cNvPr id="0" name=""/>
        <dsp:cNvSpPr/>
      </dsp:nvSpPr>
      <dsp:spPr>
        <a:xfrm>
          <a:off x="65196" y="354330"/>
          <a:ext cx="1181099" cy="118109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7E8C6C8-B5F2-4E43-ADAE-0663356A965C}">
      <dsp:nvSpPr>
        <dsp:cNvPr id="0" name=""/>
        <dsp:cNvSpPr/>
      </dsp:nvSpPr>
      <dsp:spPr>
        <a:xfrm>
          <a:off x="999210" y="1889759"/>
          <a:ext cx="7850992" cy="944880"/>
        </a:xfrm>
        <a:prstGeom prst="rect">
          <a:avLst/>
        </a:prstGeom>
        <a:solidFill>
          <a:schemeClr val="accent2">
            <a:hueOff val="2340759"/>
            <a:satOff val="-2919"/>
            <a:lumOff val="68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49998" tIns="71120" rIns="71120" bIns="71120" numCol="1" spcCol="1270" anchor="ctr" anchorCtr="0">
          <a:noAutofit/>
        </a:bodyPr>
        <a:lstStyle/>
        <a:p>
          <a:pPr lvl="0" algn="l" defTabSz="1244600" rtl="0">
            <a:lnSpc>
              <a:spcPct val="90000"/>
            </a:lnSpc>
            <a:spcBef>
              <a:spcPct val="0"/>
            </a:spcBef>
            <a:spcAft>
              <a:spcPct val="35000"/>
            </a:spcAft>
          </a:pPr>
          <a:r>
            <a:rPr lang="en-US" sz="2800" kern="1200" dirty="0" smtClean="0"/>
            <a:t>Non-Occupational Post Exposure Protocol (</a:t>
          </a:r>
          <a:r>
            <a:rPr lang="en-US" sz="2800" kern="1200" dirty="0" err="1" smtClean="0"/>
            <a:t>nPEP</a:t>
          </a:r>
          <a:r>
            <a:rPr lang="en-US" sz="2800" kern="1200" dirty="0" smtClean="0"/>
            <a:t>)</a:t>
          </a:r>
          <a:endParaRPr lang="en-US" sz="2800" kern="1200" dirty="0"/>
        </a:p>
      </dsp:txBody>
      <dsp:txXfrm>
        <a:off x="999210" y="1889759"/>
        <a:ext cx="7850992" cy="944880"/>
      </dsp:txXfrm>
    </dsp:sp>
    <dsp:sp modelId="{E03E6CC1-B666-450F-9A38-C5CC418887BE}">
      <dsp:nvSpPr>
        <dsp:cNvPr id="0" name=""/>
        <dsp:cNvSpPr/>
      </dsp:nvSpPr>
      <dsp:spPr>
        <a:xfrm>
          <a:off x="408660" y="1771649"/>
          <a:ext cx="1181099" cy="118109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0BB83EB-BCD8-4DC8-A4FF-984770F10BBA}">
      <dsp:nvSpPr>
        <dsp:cNvPr id="0" name=""/>
        <dsp:cNvSpPr/>
      </dsp:nvSpPr>
      <dsp:spPr>
        <a:xfrm>
          <a:off x="655746" y="3307080"/>
          <a:ext cx="8194456" cy="944880"/>
        </a:xfrm>
        <a:prstGeom prst="rect">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49998" tIns="71120" rIns="71120" bIns="71120" numCol="1" spcCol="1270" anchor="ctr" anchorCtr="0">
          <a:noAutofit/>
        </a:bodyPr>
        <a:lstStyle/>
        <a:p>
          <a:pPr lvl="0" algn="l" defTabSz="1244600" rtl="0">
            <a:lnSpc>
              <a:spcPct val="90000"/>
            </a:lnSpc>
            <a:spcBef>
              <a:spcPct val="0"/>
            </a:spcBef>
            <a:spcAft>
              <a:spcPct val="35000"/>
            </a:spcAft>
          </a:pPr>
          <a:r>
            <a:rPr lang="en-US" sz="2800" kern="1200" dirty="0" smtClean="0"/>
            <a:t>Occupational Post Exposure Protocol (</a:t>
          </a:r>
          <a:r>
            <a:rPr lang="en-US" sz="2800" kern="1200" dirty="0" err="1" smtClean="0"/>
            <a:t>oPEP</a:t>
          </a:r>
          <a:r>
            <a:rPr lang="en-US" sz="2800" kern="1200" dirty="0" smtClean="0"/>
            <a:t>)</a:t>
          </a:r>
          <a:endParaRPr lang="en-US" sz="2800" kern="1200" dirty="0"/>
        </a:p>
      </dsp:txBody>
      <dsp:txXfrm>
        <a:off x="655746" y="3307080"/>
        <a:ext cx="8194456" cy="944880"/>
      </dsp:txXfrm>
    </dsp:sp>
    <dsp:sp modelId="{76B9EC8A-BD8D-4CEC-8439-64BE79A79523}">
      <dsp:nvSpPr>
        <dsp:cNvPr id="0" name=""/>
        <dsp:cNvSpPr/>
      </dsp:nvSpPr>
      <dsp:spPr>
        <a:xfrm>
          <a:off x="65196" y="3188970"/>
          <a:ext cx="1181099" cy="118109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A38D8-0A33-4AF8-B70D-29A5A76DCCF1}">
      <dsp:nvSpPr>
        <dsp:cNvPr id="0" name=""/>
        <dsp:cNvSpPr/>
      </dsp:nvSpPr>
      <dsp:spPr>
        <a:xfrm rot="10800000">
          <a:off x="2239994" y="868870"/>
          <a:ext cx="5928741" cy="2986659"/>
        </a:xfrm>
        <a:prstGeom prst="homePlat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317034" tIns="194310" rIns="362712" bIns="194310" numCol="1" spcCol="1270" anchor="ctr" anchorCtr="0">
          <a:noAutofit/>
        </a:bodyPr>
        <a:lstStyle/>
        <a:p>
          <a:pPr lvl="0" algn="ctr" defTabSz="2266950" rtl="0">
            <a:lnSpc>
              <a:spcPct val="90000"/>
            </a:lnSpc>
            <a:spcBef>
              <a:spcPct val="0"/>
            </a:spcBef>
            <a:spcAft>
              <a:spcPct val="35000"/>
            </a:spcAft>
          </a:pPr>
          <a:r>
            <a:rPr lang="en-US" sz="5100" kern="1200" dirty="0" smtClean="0"/>
            <a:t>Pre-Exposure Protocol (PrEP)</a:t>
          </a:r>
          <a:endParaRPr lang="en-US" sz="5100" kern="1200" dirty="0"/>
        </a:p>
      </dsp:txBody>
      <dsp:txXfrm rot="10800000">
        <a:off x="2986659" y="868870"/>
        <a:ext cx="5182076" cy="2986659"/>
      </dsp:txXfrm>
    </dsp:sp>
    <dsp:sp modelId="{A7B6BCA0-1761-4F01-B8CD-DF85EB52ACF4}">
      <dsp:nvSpPr>
        <dsp:cNvPr id="0" name=""/>
        <dsp:cNvSpPr/>
      </dsp:nvSpPr>
      <dsp:spPr>
        <a:xfrm>
          <a:off x="746664" y="868870"/>
          <a:ext cx="2986659" cy="2986659"/>
        </a:xfrm>
        <a:prstGeom prst="ellipse">
          <a:avLst/>
        </a:prstGeom>
        <a:blipFill rotWithShape="1">
          <a:blip xmlns:r="http://schemas.openxmlformats.org/officeDocument/2006/relationships" r:embed="rId1"/>
          <a:stretch>
            <a:fillRect/>
          </a:stretch>
        </a:blip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20DC8-8558-4520-90D7-4340471D09F8}">
      <dsp:nvSpPr>
        <dsp:cNvPr id="0" name=""/>
        <dsp:cNvSpPr/>
      </dsp:nvSpPr>
      <dsp:spPr>
        <a:xfrm>
          <a:off x="84147" y="48887"/>
          <a:ext cx="8061304" cy="18010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smtClean="0"/>
            <a:t>Safer sex practices, including consistent and correct use of condoms, and reducing sexual risk behavior</a:t>
          </a:r>
          <a:endParaRPr lang="en-US" sz="3200" kern="1200"/>
        </a:p>
      </dsp:txBody>
      <dsp:txXfrm>
        <a:off x="172068" y="136808"/>
        <a:ext cx="7885462" cy="1625232"/>
      </dsp:txXfrm>
    </dsp:sp>
    <dsp:sp modelId="{05BD3338-69D7-496E-8EDE-9DC9C313761A}">
      <dsp:nvSpPr>
        <dsp:cNvPr id="0" name=""/>
        <dsp:cNvSpPr/>
      </dsp:nvSpPr>
      <dsp:spPr>
        <a:xfrm>
          <a:off x="0" y="1849962"/>
          <a:ext cx="8229600" cy="2825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0640" rIns="227584" bIns="40640" numCol="1" spcCol="1270" anchor="t" anchorCtr="0">
          <a:noAutofit/>
        </a:bodyPr>
        <a:lstStyle/>
        <a:p>
          <a:pPr marL="228600" lvl="1" indent="-228600" algn="l" defTabSz="1111250" rtl="0">
            <a:lnSpc>
              <a:spcPct val="90000"/>
            </a:lnSpc>
            <a:spcBef>
              <a:spcPct val="0"/>
            </a:spcBef>
            <a:spcAft>
              <a:spcPct val="20000"/>
            </a:spcAft>
            <a:buChar char="••"/>
          </a:pPr>
          <a:r>
            <a:rPr lang="en-US" sz="2500" kern="1200" dirty="0" smtClean="0"/>
            <a:t>Knowledge of their own HIV-1 status and that of their partner(s)</a:t>
          </a:r>
          <a:br>
            <a:rPr lang="en-US" sz="2500" kern="1200" dirty="0" smtClean="0"/>
          </a:br>
          <a:endParaRPr lang="en-US" sz="2500" kern="1200" dirty="0"/>
        </a:p>
        <a:p>
          <a:pPr marL="228600" lvl="1" indent="-228600" algn="l" defTabSz="1111250" rtl="0">
            <a:lnSpc>
              <a:spcPct val="90000"/>
            </a:lnSpc>
            <a:spcBef>
              <a:spcPct val="0"/>
            </a:spcBef>
            <a:spcAft>
              <a:spcPct val="20000"/>
            </a:spcAft>
            <a:buChar char="••"/>
          </a:pPr>
          <a:r>
            <a:rPr lang="en-US" sz="2500" kern="1200" smtClean="0"/>
            <a:t>Regular testing for HIV-1 and other STIs</a:t>
          </a:r>
          <a:endParaRPr lang="en-US" sz="2500" kern="1200"/>
        </a:p>
        <a:p>
          <a:pPr marL="228600" lvl="1" indent="-228600" algn="l" defTabSz="1111250" rtl="0">
            <a:lnSpc>
              <a:spcPct val="90000"/>
            </a:lnSpc>
            <a:spcBef>
              <a:spcPct val="0"/>
            </a:spcBef>
            <a:spcAft>
              <a:spcPct val="20000"/>
            </a:spcAft>
            <a:buChar char="••"/>
          </a:pPr>
          <a:r>
            <a:rPr lang="en-US" sz="2500" kern="1200" smtClean="0"/>
            <a:t>Counsel uninfected individuals to strictly adhere to their dosing schedule</a:t>
          </a:r>
          <a:endParaRPr lang="en-US" sz="2500" kern="1200"/>
        </a:p>
      </dsp:txBody>
      <dsp:txXfrm>
        <a:off x="0" y="1849962"/>
        <a:ext cx="8229600" cy="28255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10F5D47-5D94-4CB1-82E9-4AAF4FAF9D3F}" type="datetimeFigureOut">
              <a:rPr lang="en-US" smtClean="0"/>
              <a:t>9/5/2018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8086077-5B20-47BF-BBDF-8EEBF1DA96FD}" type="slidenum">
              <a:rPr lang="en-US" smtClean="0"/>
              <a:t>‹#›</a:t>
            </a:fld>
            <a:endParaRPr lang="en-US"/>
          </a:p>
        </p:txBody>
      </p:sp>
    </p:spTree>
    <p:extLst>
      <p:ext uri="{BB962C8B-B14F-4D97-AF65-F5344CB8AC3E}">
        <p14:creationId xmlns:p14="http://schemas.microsoft.com/office/powerpoint/2010/main" val="1072152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8B7027F-3359-405B-8448-962AAB0BDB70}" type="datetimeFigureOut">
              <a:rPr lang="en-US" smtClean="0"/>
              <a:t>9/5/2018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1536944-C1A8-4510-81FA-7853B5F0A202}" type="slidenum">
              <a:rPr lang="en-US" smtClean="0"/>
              <a:t>‹#›</a:t>
            </a:fld>
            <a:endParaRPr lang="en-US"/>
          </a:p>
        </p:txBody>
      </p:sp>
    </p:spTree>
    <p:extLst>
      <p:ext uri="{BB962C8B-B14F-4D97-AF65-F5344CB8AC3E}">
        <p14:creationId xmlns:p14="http://schemas.microsoft.com/office/powerpoint/2010/main" val="1950756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hptn.org/web%20documents/HPTN052/HPTN%20Factsheet_InitiationART4Prevention.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36944-C1A8-4510-81FA-7853B5F0A202}" type="slidenum">
              <a:rPr lang="en-US" smtClean="0"/>
              <a:t>2</a:t>
            </a:fld>
            <a:endParaRPr lang="en-US"/>
          </a:p>
        </p:txBody>
      </p:sp>
    </p:spTree>
    <p:extLst>
      <p:ext uri="{BB962C8B-B14F-4D97-AF65-F5344CB8AC3E}">
        <p14:creationId xmlns:p14="http://schemas.microsoft.com/office/powerpoint/2010/main" val="3977682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itchFamily="34" charset="0"/>
            </a:endParaRPr>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39734" indent="-282560" eaLnBrk="0" hangingPunct="0">
              <a:defRPr>
                <a:solidFill>
                  <a:schemeClr val="tx1"/>
                </a:solidFill>
                <a:latin typeface="Arial" pitchFamily="34" charset="0"/>
              </a:defRPr>
            </a:lvl2pPr>
            <a:lvl3pPr marL="1139762" indent="-225413" eaLnBrk="0" hangingPunct="0">
              <a:defRPr>
                <a:solidFill>
                  <a:schemeClr val="tx1"/>
                </a:solidFill>
                <a:latin typeface="Arial" pitchFamily="34" charset="0"/>
              </a:defRPr>
            </a:lvl3pPr>
            <a:lvl4pPr marL="1596937" indent="-225413" eaLnBrk="0" hangingPunct="0">
              <a:defRPr>
                <a:solidFill>
                  <a:schemeClr val="tx1"/>
                </a:solidFill>
                <a:latin typeface="Arial" pitchFamily="34" charset="0"/>
              </a:defRPr>
            </a:lvl4pPr>
            <a:lvl5pPr marL="2054111" indent="-225413" eaLnBrk="0" hangingPunct="0">
              <a:defRPr>
                <a:solidFill>
                  <a:schemeClr val="tx1"/>
                </a:solidFill>
                <a:latin typeface="Arial" pitchFamily="34" charset="0"/>
              </a:defRPr>
            </a:lvl5pPr>
            <a:lvl6pPr marL="2511286" indent="-225413" eaLnBrk="0" fontAlgn="base" hangingPunct="0">
              <a:spcBef>
                <a:spcPct val="0"/>
              </a:spcBef>
              <a:spcAft>
                <a:spcPct val="0"/>
              </a:spcAft>
              <a:defRPr>
                <a:solidFill>
                  <a:schemeClr val="tx1"/>
                </a:solidFill>
                <a:latin typeface="Arial" pitchFamily="34" charset="0"/>
              </a:defRPr>
            </a:lvl6pPr>
            <a:lvl7pPr marL="2968461" indent="-225413" eaLnBrk="0" fontAlgn="base" hangingPunct="0">
              <a:spcBef>
                <a:spcPct val="0"/>
              </a:spcBef>
              <a:spcAft>
                <a:spcPct val="0"/>
              </a:spcAft>
              <a:defRPr>
                <a:solidFill>
                  <a:schemeClr val="tx1"/>
                </a:solidFill>
                <a:latin typeface="Arial" pitchFamily="34" charset="0"/>
              </a:defRPr>
            </a:lvl7pPr>
            <a:lvl8pPr marL="3425635" indent="-225413" eaLnBrk="0" fontAlgn="base" hangingPunct="0">
              <a:spcBef>
                <a:spcPct val="0"/>
              </a:spcBef>
              <a:spcAft>
                <a:spcPct val="0"/>
              </a:spcAft>
              <a:defRPr>
                <a:solidFill>
                  <a:schemeClr val="tx1"/>
                </a:solidFill>
                <a:latin typeface="Arial" pitchFamily="34" charset="0"/>
              </a:defRPr>
            </a:lvl8pPr>
            <a:lvl9pPr marL="3882810" indent="-225413" eaLnBrk="0" fontAlgn="base" hangingPunct="0">
              <a:spcBef>
                <a:spcPct val="0"/>
              </a:spcBef>
              <a:spcAft>
                <a:spcPct val="0"/>
              </a:spcAft>
              <a:defRPr>
                <a:solidFill>
                  <a:schemeClr val="tx1"/>
                </a:solidFill>
                <a:latin typeface="Arial" pitchFamily="34" charset="0"/>
              </a:defRPr>
            </a:lvl9pPr>
          </a:lstStyle>
          <a:p>
            <a:pPr eaLnBrk="1" hangingPunct="1"/>
            <a:fld id="{E651B98A-C968-4777-991F-9B574430A736}" type="slidenum">
              <a:rPr lang="en-US" altLang="en-US">
                <a:solidFill>
                  <a:srgbClr val="000000"/>
                </a:solidFill>
                <a:latin typeface="Calibri" pitchFamily="34" charset="0"/>
                <a:ea typeface="MS PGothic" pitchFamily="34" charset="-128"/>
                <a:cs typeface="Arial" pitchFamily="34" charset="0"/>
              </a:rPr>
              <a:pPr eaLnBrk="1" hangingPunct="1"/>
              <a:t>17</a:t>
            </a:fld>
            <a:endParaRPr lang="en-US" altLang="en-US">
              <a:solidFill>
                <a:srgbClr val="000000"/>
              </a:solidFill>
              <a:latin typeface="Calibri" pitchFamily="34" charset="0"/>
              <a:ea typeface="MS PGothic" pitchFamily="34" charset="-128"/>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xfrm>
            <a:off x="1181100" y="698500"/>
            <a:ext cx="4648200" cy="3486150"/>
          </a:xfrm>
          <a:ln/>
        </p:spPr>
      </p:sp>
      <p:sp>
        <p:nvSpPr>
          <p:cNvPr id="3" name="Notes Placeholder 2"/>
          <p:cNvSpPr>
            <a:spLocks noGrp="1"/>
          </p:cNvSpPr>
          <p:nvPr>
            <p:ph type="body" idx="1"/>
          </p:nvPr>
        </p:nvSpPr>
        <p:spPr/>
        <p:txBody>
          <a:bodyPr/>
          <a:lstStyle/>
          <a:p>
            <a:pPr eaLnBrk="1" fontAlgn="auto" hangingPunct="1">
              <a:defRPr/>
            </a:pPr>
            <a:endParaRPr lang="en-US" baseline="30000" dirty="0">
              <a:solidFill>
                <a:schemeClr val="tx1">
                  <a:lumMod val="50000"/>
                </a:schemeClr>
              </a:solidFill>
              <a:latin typeface="+mj-lt"/>
            </a:endParaRPr>
          </a:p>
        </p:txBody>
      </p:sp>
      <p:sp>
        <p:nvSpPr>
          <p:cNvPr id="18022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682587" indent="-261924" eaLnBrk="0" hangingPunct="0">
              <a:spcBef>
                <a:spcPct val="30000"/>
              </a:spcBef>
              <a:defRPr sz="1200">
                <a:solidFill>
                  <a:schemeClr val="tx1"/>
                </a:solidFill>
                <a:latin typeface="Arial" pitchFamily="34" charset="0"/>
              </a:defRPr>
            </a:lvl2pPr>
            <a:lvl3pPr marL="1052455" indent="-207951" eaLnBrk="0" hangingPunct="0">
              <a:spcBef>
                <a:spcPct val="30000"/>
              </a:spcBef>
              <a:defRPr sz="1200">
                <a:solidFill>
                  <a:schemeClr val="tx1"/>
                </a:solidFill>
                <a:latin typeface="Arial" pitchFamily="34" charset="0"/>
              </a:defRPr>
            </a:lvl3pPr>
            <a:lvl4pPr marL="1473118" indent="-207951" eaLnBrk="0" hangingPunct="0">
              <a:spcBef>
                <a:spcPct val="30000"/>
              </a:spcBef>
              <a:defRPr sz="1200">
                <a:solidFill>
                  <a:schemeClr val="tx1"/>
                </a:solidFill>
                <a:latin typeface="Arial" pitchFamily="34" charset="0"/>
              </a:defRPr>
            </a:lvl4pPr>
            <a:lvl5pPr marL="1895371" indent="-207951" eaLnBrk="0" hangingPunct="0">
              <a:spcBef>
                <a:spcPct val="30000"/>
              </a:spcBef>
              <a:defRPr sz="1200">
                <a:solidFill>
                  <a:schemeClr val="tx1"/>
                </a:solidFill>
                <a:latin typeface="Arial" pitchFamily="34" charset="0"/>
              </a:defRPr>
            </a:lvl5pPr>
            <a:lvl6pPr marL="2352545" indent="-207951" eaLnBrk="0" fontAlgn="base" hangingPunct="0">
              <a:spcBef>
                <a:spcPct val="30000"/>
              </a:spcBef>
              <a:spcAft>
                <a:spcPct val="0"/>
              </a:spcAft>
              <a:defRPr sz="1200">
                <a:solidFill>
                  <a:schemeClr val="tx1"/>
                </a:solidFill>
                <a:latin typeface="Arial" pitchFamily="34" charset="0"/>
              </a:defRPr>
            </a:lvl6pPr>
            <a:lvl7pPr marL="2809719" indent="-207951" eaLnBrk="0" fontAlgn="base" hangingPunct="0">
              <a:spcBef>
                <a:spcPct val="30000"/>
              </a:spcBef>
              <a:spcAft>
                <a:spcPct val="0"/>
              </a:spcAft>
              <a:defRPr sz="1200">
                <a:solidFill>
                  <a:schemeClr val="tx1"/>
                </a:solidFill>
                <a:latin typeface="Arial" pitchFamily="34" charset="0"/>
              </a:defRPr>
            </a:lvl7pPr>
            <a:lvl8pPr marL="3266895" indent="-207951" eaLnBrk="0" fontAlgn="base" hangingPunct="0">
              <a:spcBef>
                <a:spcPct val="30000"/>
              </a:spcBef>
              <a:spcAft>
                <a:spcPct val="0"/>
              </a:spcAft>
              <a:defRPr sz="1200">
                <a:solidFill>
                  <a:schemeClr val="tx1"/>
                </a:solidFill>
                <a:latin typeface="Arial" pitchFamily="34" charset="0"/>
              </a:defRPr>
            </a:lvl8pPr>
            <a:lvl9pPr marL="3724069" indent="-20795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endParaRPr lang="en-US" altLang="en-US" sz="1000">
              <a:solidFill>
                <a:srgbClr val="1F497D"/>
              </a:solidFill>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itchFamily="34" charset="0"/>
            </a:endParaRPr>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39734" indent="-282560" eaLnBrk="0" hangingPunct="0">
              <a:defRPr>
                <a:solidFill>
                  <a:schemeClr val="tx1"/>
                </a:solidFill>
                <a:latin typeface="Arial" pitchFamily="34" charset="0"/>
              </a:defRPr>
            </a:lvl2pPr>
            <a:lvl3pPr marL="1139762" indent="-225413" eaLnBrk="0" hangingPunct="0">
              <a:defRPr>
                <a:solidFill>
                  <a:schemeClr val="tx1"/>
                </a:solidFill>
                <a:latin typeface="Arial" pitchFamily="34" charset="0"/>
              </a:defRPr>
            </a:lvl3pPr>
            <a:lvl4pPr marL="1596937" indent="-225413" eaLnBrk="0" hangingPunct="0">
              <a:defRPr>
                <a:solidFill>
                  <a:schemeClr val="tx1"/>
                </a:solidFill>
                <a:latin typeface="Arial" pitchFamily="34" charset="0"/>
              </a:defRPr>
            </a:lvl4pPr>
            <a:lvl5pPr marL="2054111" indent="-225413" eaLnBrk="0" hangingPunct="0">
              <a:defRPr>
                <a:solidFill>
                  <a:schemeClr val="tx1"/>
                </a:solidFill>
                <a:latin typeface="Arial" pitchFamily="34" charset="0"/>
              </a:defRPr>
            </a:lvl5pPr>
            <a:lvl6pPr marL="2511286" indent="-225413" eaLnBrk="0" fontAlgn="base" hangingPunct="0">
              <a:spcBef>
                <a:spcPct val="0"/>
              </a:spcBef>
              <a:spcAft>
                <a:spcPct val="0"/>
              </a:spcAft>
              <a:defRPr>
                <a:solidFill>
                  <a:schemeClr val="tx1"/>
                </a:solidFill>
                <a:latin typeface="Arial" pitchFamily="34" charset="0"/>
              </a:defRPr>
            </a:lvl6pPr>
            <a:lvl7pPr marL="2968461" indent="-225413" eaLnBrk="0" fontAlgn="base" hangingPunct="0">
              <a:spcBef>
                <a:spcPct val="0"/>
              </a:spcBef>
              <a:spcAft>
                <a:spcPct val="0"/>
              </a:spcAft>
              <a:defRPr>
                <a:solidFill>
                  <a:schemeClr val="tx1"/>
                </a:solidFill>
                <a:latin typeface="Arial" pitchFamily="34" charset="0"/>
              </a:defRPr>
            </a:lvl7pPr>
            <a:lvl8pPr marL="3425635" indent="-225413" eaLnBrk="0" fontAlgn="base" hangingPunct="0">
              <a:spcBef>
                <a:spcPct val="0"/>
              </a:spcBef>
              <a:spcAft>
                <a:spcPct val="0"/>
              </a:spcAft>
              <a:defRPr>
                <a:solidFill>
                  <a:schemeClr val="tx1"/>
                </a:solidFill>
                <a:latin typeface="Arial" pitchFamily="34" charset="0"/>
              </a:defRPr>
            </a:lvl8pPr>
            <a:lvl9pPr marL="3882810" indent="-225413" eaLnBrk="0" fontAlgn="base" hangingPunct="0">
              <a:spcBef>
                <a:spcPct val="0"/>
              </a:spcBef>
              <a:spcAft>
                <a:spcPct val="0"/>
              </a:spcAft>
              <a:defRPr>
                <a:solidFill>
                  <a:schemeClr val="tx1"/>
                </a:solidFill>
                <a:latin typeface="Arial" pitchFamily="34" charset="0"/>
              </a:defRPr>
            </a:lvl9pPr>
          </a:lstStyle>
          <a:p>
            <a:pPr eaLnBrk="1" hangingPunct="1"/>
            <a:fld id="{23ADE8C1-90F6-44A3-A8AC-A15726CD1E73}" type="slidenum">
              <a:rPr lang="en-US" altLang="en-US">
                <a:solidFill>
                  <a:srgbClr val="000000"/>
                </a:solidFill>
                <a:latin typeface="Calibri" pitchFamily="34" charset="0"/>
                <a:ea typeface="MS PGothic" pitchFamily="34" charset="-128"/>
                <a:cs typeface="Arial" pitchFamily="34" charset="0"/>
              </a:rPr>
              <a:pPr eaLnBrk="1" hangingPunct="1"/>
              <a:t>20</a:t>
            </a:fld>
            <a:endParaRPr lang="en-US" altLang="en-US">
              <a:solidFill>
                <a:srgbClr val="000000"/>
              </a:solidFill>
              <a:latin typeface="Calibri" pitchFamily="34" charset="0"/>
              <a:ea typeface="MS PGothic" pitchFamily="34" charset="-128"/>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82C26E7-0292-4FB9-9D46-B22529C4E1FC}" type="slidenum">
              <a:rPr lang="en-US" altLang="en-US">
                <a:solidFill>
                  <a:prstClr val="black"/>
                </a:solidFill>
              </a:rPr>
              <a:pPr eaLnBrk="1" hangingPunct="1">
                <a:spcBef>
                  <a:spcPct val="0"/>
                </a:spcBef>
              </a:pPr>
              <a:t>46</a:t>
            </a:fld>
            <a:endParaRPr lang="en-US" altLang="en-US">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Estimates of per-act risk of acquisition of HIV are approximate and vary widely depending on the viral load of the source contact, the presence of sexually transmitted diseases, and other factors.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09" indent="-285734" eaLnBrk="0" hangingPunct="0">
              <a:defRPr>
                <a:solidFill>
                  <a:schemeClr val="tx1"/>
                </a:solidFill>
                <a:latin typeface="Arial" pitchFamily="34" charset="0"/>
              </a:defRPr>
            </a:lvl2pPr>
            <a:lvl3pPr marL="1142937" indent="-228587" eaLnBrk="0" hangingPunct="0">
              <a:defRPr>
                <a:solidFill>
                  <a:schemeClr val="tx1"/>
                </a:solidFill>
                <a:latin typeface="Arial" pitchFamily="34" charset="0"/>
              </a:defRPr>
            </a:lvl3pPr>
            <a:lvl4pPr marL="1600111" indent="-228587" eaLnBrk="0" hangingPunct="0">
              <a:defRPr>
                <a:solidFill>
                  <a:schemeClr val="tx1"/>
                </a:solidFill>
                <a:latin typeface="Arial" pitchFamily="34" charset="0"/>
              </a:defRPr>
            </a:lvl4pPr>
            <a:lvl5pPr marL="2057287" indent="-228587" eaLnBrk="0" hangingPunct="0">
              <a:defRPr>
                <a:solidFill>
                  <a:schemeClr val="tx1"/>
                </a:solidFill>
                <a:latin typeface="Arial" pitchFamily="34" charset="0"/>
              </a:defRPr>
            </a:lvl5pPr>
            <a:lvl6pPr marL="2514461" indent="-228587" eaLnBrk="0" fontAlgn="base" hangingPunct="0">
              <a:spcBef>
                <a:spcPct val="0"/>
              </a:spcBef>
              <a:spcAft>
                <a:spcPct val="0"/>
              </a:spcAft>
              <a:defRPr>
                <a:solidFill>
                  <a:schemeClr val="tx1"/>
                </a:solidFill>
                <a:latin typeface="Arial" pitchFamily="34" charset="0"/>
              </a:defRPr>
            </a:lvl6pPr>
            <a:lvl7pPr marL="2971635" indent="-228587" eaLnBrk="0" fontAlgn="base" hangingPunct="0">
              <a:spcBef>
                <a:spcPct val="0"/>
              </a:spcBef>
              <a:spcAft>
                <a:spcPct val="0"/>
              </a:spcAft>
              <a:defRPr>
                <a:solidFill>
                  <a:schemeClr val="tx1"/>
                </a:solidFill>
                <a:latin typeface="Arial" pitchFamily="34" charset="0"/>
              </a:defRPr>
            </a:lvl7pPr>
            <a:lvl8pPr marL="3428811" indent="-228587" eaLnBrk="0" fontAlgn="base" hangingPunct="0">
              <a:spcBef>
                <a:spcPct val="0"/>
              </a:spcBef>
              <a:spcAft>
                <a:spcPct val="0"/>
              </a:spcAft>
              <a:defRPr>
                <a:solidFill>
                  <a:schemeClr val="tx1"/>
                </a:solidFill>
                <a:latin typeface="Arial" pitchFamily="34" charset="0"/>
              </a:defRPr>
            </a:lvl8pPr>
            <a:lvl9pPr marL="3885985" indent="-228587" eaLnBrk="0" fontAlgn="base" hangingPunct="0">
              <a:spcBef>
                <a:spcPct val="0"/>
              </a:spcBef>
              <a:spcAft>
                <a:spcPct val="0"/>
              </a:spcAft>
              <a:defRPr>
                <a:solidFill>
                  <a:schemeClr val="tx1"/>
                </a:solidFill>
                <a:latin typeface="Arial" pitchFamily="34" charset="0"/>
              </a:defRPr>
            </a:lvl9pPr>
          </a:lstStyle>
          <a:p>
            <a:pPr eaLnBrk="1" hangingPunct="1"/>
            <a:fld id="{A6551B99-8465-4C9C-99AD-BDB04F682F05}" type="slidenum">
              <a:rPr lang="en-US" altLang="en-US">
                <a:solidFill>
                  <a:srgbClr val="000000"/>
                </a:solidFill>
              </a:rPr>
              <a:pPr eaLnBrk="1" hangingPunct="1"/>
              <a:t>55</a:t>
            </a:fld>
            <a:endParaRPr lang="en-US" altLang="en-US">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The data show that substantial progress has been made towards the 90–90–90 targets. More than two thirds of all people living with HIV globally knew their HIV status in 2016. Among those who knew their HIV status, 77% [57– &gt;89%] were accessing antiretroviral therapy, and 82% [60– &gt;89%] of people on treatment had suppressed viral loads. Amid this progress, a major milestone was reached in 2016: for the first time, more than half of all people living with HIV (53% [39–65%]) were accessing antiretroviral therapy. </a:t>
            </a:r>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09" indent="-285734" eaLnBrk="0" hangingPunct="0">
              <a:defRPr>
                <a:solidFill>
                  <a:schemeClr val="tx1"/>
                </a:solidFill>
                <a:latin typeface="Arial" pitchFamily="34" charset="0"/>
              </a:defRPr>
            </a:lvl2pPr>
            <a:lvl3pPr marL="1142937" indent="-228587" eaLnBrk="0" hangingPunct="0">
              <a:defRPr>
                <a:solidFill>
                  <a:schemeClr val="tx1"/>
                </a:solidFill>
                <a:latin typeface="Arial" pitchFamily="34" charset="0"/>
              </a:defRPr>
            </a:lvl3pPr>
            <a:lvl4pPr marL="1600111" indent="-228587" eaLnBrk="0" hangingPunct="0">
              <a:defRPr>
                <a:solidFill>
                  <a:schemeClr val="tx1"/>
                </a:solidFill>
                <a:latin typeface="Arial" pitchFamily="34" charset="0"/>
              </a:defRPr>
            </a:lvl4pPr>
            <a:lvl5pPr marL="2057287" indent="-228587" eaLnBrk="0" hangingPunct="0">
              <a:defRPr>
                <a:solidFill>
                  <a:schemeClr val="tx1"/>
                </a:solidFill>
                <a:latin typeface="Arial" pitchFamily="34" charset="0"/>
              </a:defRPr>
            </a:lvl5pPr>
            <a:lvl6pPr marL="2514461" indent="-228587" eaLnBrk="0" fontAlgn="base" hangingPunct="0">
              <a:spcBef>
                <a:spcPct val="0"/>
              </a:spcBef>
              <a:spcAft>
                <a:spcPct val="0"/>
              </a:spcAft>
              <a:defRPr>
                <a:solidFill>
                  <a:schemeClr val="tx1"/>
                </a:solidFill>
                <a:latin typeface="Arial" pitchFamily="34" charset="0"/>
              </a:defRPr>
            </a:lvl6pPr>
            <a:lvl7pPr marL="2971635" indent="-228587" eaLnBrk="0" fontAlgn="base" hangingPunct="0">
              <a:spcBef>
                <a:spcPct val="0"/>
              </a:spcBef>
              <a:spcAft>
                <a:spcPct val="0"/>
              </a:spcAft>
              <a:defRPr>
                <a:solidFill>
                  <a:schemeClr val="tx1"/>
                </a:solidFill>
                <a:latin typeface="Arial" pitchFamily="34" charset="0"/>
              </a:defRPr>
            </a:lvl7pPr>
            <a:lvl8pPr marL="3428811" indent="-228587" eaLnBrk="0" fontAlgn="base" hangingPunct="0">
              <a:spcBef>
                <a:spcPct val="0"/>
              </a:spcBef>
              <a:spcAft>
                <a:spcPct val="0"/>
              </a:spcAft>
              <a:defRPr>
                <a:solidFill>
                  <a:schemeClr val="tx1"/>
                </a:solidFill>
                <a:latin typeface="Arial" pitchFamily="34" charset="0"/>
              </a:defRPr>
            </a:lvl8pPr>
            <a:lvl9pPr marL="3885985" indent="-228587" eaLnBrk="0" fontAlgn="base" hangingPunct="0">
              <a:spcBef>
                <a:spcPct val="0"/>
              </a:spcBef>
              <a:spcAft>
                <a:spcPct val="0"/>
              </a:spcAft>
              <a:defRPr>
                <a:solidFill>
                  <a:schemeClr val="tx1"/>
                </a:solidFill>
                <a:latin typeface="Arial" pitchFamily="34" charset="0"/>
              </a:defRPr>
            </a:lvl9pPr>
          </a:lstStyle>
          <a:p>
            <a:pPr eaLnBrk="1" hangingPunct="1"/>
            <a:fld id="{559CFD04-248B-41CC-9600-20FCF50B37EF}" type="slidenum">
              <a:rPr lang="en-US" altLang="en-US">
                <a:solidFill>
                  <a:srgbClr val="000000"/>
                </a:solidFill>
              </a:rPr>
              <a:pPr eaLnBrk="1" hangingPunct="1"/>
              <a:t>56</a:t>
            </a:fld>
            <a:endParaRPr lang="en-US"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1323" indent="-284147" eaLnBrk="0" hangingPunct="0">
              <a:defRPr>
                <a:solidFill>
                  <a:schemeClr val="tx1"/>
                </a:solidFill>
                <a:latin typeface="Arial" pitchFamily="34" charset="0"/>
              </a:defRPr>
            </a:lvl2pPr>
            <a:lvl3pPr marL="1141350" indent="-227001" eaLnBrk="0" hangingPunct="0">
              <a:defRPr>
                <a:solidFill>
                  <a:schemeClr val="tx1"/>
                </a:solidFill>
                <a:latin typeface="Arial" pitchFamily="34" charset="0"/>
              </a:defRPr>
            </a:lvl3pPr>
            <a:lvl4pPr marL="1598525" indent="-227001" eaLnBrk="0" hangingPunct="0">
              <a:defRPr>
                <a:solidFill>
                  <a:schemeClr val="tx1"/>
                </a:solidFill>
                <a:latin typeface="Arial" pitchFamily="34" charset="0"/>
              </a:defRPr>
            </a:lvl4pPr>
            <a:lvl5pPr marL="2055699" indent="-227001" eaLnBrk="0" hangingPunct="0">
              <a:defRPr>
                <a:solidFill>
                  <a:schemeClr val="tx1"/>
                </a:solidFill>
                <a:latin typeface="Arial" pitchFamily="34" charset="0"/>
              </a:defRPr>
            </a:lvl5pPr>
            <a:lvl6pPr marL="2512874" indent="-227001" eaLnBrk="0" fontAlgn="base" hangingPunct="0">
              <a:spcBef>
                <a:spcPct val="0"/>
              </a:spcBef>
              <a:spcAft>
                <a:spcPct val="0"/>
              </a:spcAft>
              <a:defRPr>
                <a:solidFill>
                  <a:schemeClr val="tx1"/>
                </a:solidFill>
                <a:latin typeface="Arial" pitchFamily="34" charset="0"/>
              </a:defRPr>
            </a:lvl6pPr>
            <a:lvl7pPr marL="2970049" indent="-227001" eaLnBrk="0" fontAlgn="base" hangingPunct="0">
              <a:spcBef>
                <a:spcPct val="0"/>
              </a:spcBef>
              <a:spcAft>
                <a:spcPct val="0"/>
              </a:spcAft>
              <a:defRPr>
                <a:solidFill>
                  <a:schemeClr val="tx1"/>
                </a:solidFill>
                <a:latin typeface="Arial" pitchFamily="34" charset="0"/>
              </a:defRPr>
            </a:lvl7pPr>
            <a:lvl8pPr marL="3427223" indent="-227001" eaLnBrk="0" fontAlgn="base" hangingPunct="0">
              <a:spcBef>
                <a:spcPct val="0"/>
              </a:spcBef>
              <a:spcAft>
                <a:spcPct val="0"/>
              </a:spcAft>
              <a:defRPr>
                <a:solidFill>
                  <a:schemeClr val="tx1"/>
                </a:solidFill>
                <a:latin typeface="Arial" pitchFamily="34" charset="0"/>
              </a:defRPr>
            </a:lvl8pPr>
            <a:lvl9pPr marL="3884398" indent="-227001" eaLnBrk="0" fontAlgn="base" hangingPunct="0">
              <a:spcBef>
                <a:spcPct val="0"/>
              </a:spcBef>
              <a:spcAft>
                <a:spcPct val="0"/>
              </a:spcAft>
              <a:defRPr>
                <a:solidFill>
                  <a:schemeClr val="tx1"/>
                </a:solidFill>
                <a:latin typeface="Arial" pitchFamily="34" charset="0"/>
              </a:defRPr>
            </a:lvl9pPr>
          </a:lstStyle>
          <a:p>
            <a:pPr eaLnBrk="1" hangingPunct="1"/>
            <a:fld id="{248759A7-BAC7-4D6C-ADF2-F30577A372BF}" type="slidenum">
              <a:rPr lang="en-US" altLang="en-US">
                <a:solidFill>
                  <a:srgbClr val="000000"/>
                </a:solidFill>
                <a:ea typeface="MS PGothic" pitchFamily="34" charset="-128"/>
                <a:cs typeface="Arial" pitchFamily="34" charset="0"/>
              </a:rPr>
              <a:pPr eaLnBrk="1" hangingPunct="1"/>
              <a:t>4</a:t>
            </a:fld>
            <a:endParaRPr lang="en-US" altLang="en-US">
              <a:solidFill>
                <a:srgbClr val="000000"/>
              </a:solidFill>
              <a:ea typeface="MS PGothic" pitchFamily="34" charset="-128"/>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06" indent="-112706">
              <a:buFontTx/>
              <a:buChar char="•"/>
            </a:pPr>
            <a:r>
              <a:rPr lang="en-US" altLang="en-US" smtClean="0">
                <a:latin typeface="Arial" pitchFamily="34" charset="0"/>
              </a:rPr>
              <a:t>HPTN 052 included 1763 serodiscordant couples randomized to immediate initiation of ART in the HIV-infected partner upon enrollment (n = 886) or delayed initiation of ART until 2 consecutive CD4 cell counts ≤250 cells/mm</a:t>
            </a:r>
            <a:r>
              <a:rPr lang="en-US" altLang="en-US" baseline="30000" smtClean="0">
                <a:latin typeface="Arial" pitchFamily="34" charset="0"/>
              </a:rPr>
              <a:t>3</a:t>
            </a:r>
            <a:r>
              <a:rPr lang="en-US" altLang="en-US" smtClean="0">
                <a:latin typeface="Arial" pitchFamily="34" charset="0"/>
              </a:rPr>
              <a:t> or development of an AIDS-defining illness (n = 877)</a:t>
            </a:r>
            <a:r>
              <a:rPr lang="en-US" altLang="en-US" baseline="30000" smtClean="0">
                <a:latin typeface="Arial" pitchFamily="34" charset="0"/>
              </a:rPr>
              <a:t>1</a:t>
            </a:r>
            <a:r>
              <a:rPr lang="en-US" altLang="en-US" smtClean="0">
                <a:latin typeface="Arial" pitchFamily="34" charset="0"/>
              </a:rPr>
              <a:t> </a:t>
            </a:r>
          </a:p>
          <a:p>
            <a:pPr marL="112706" indent="-112706">
              <a:buFontTx/>
              <a:buChar char="•"/>
            </a:pPr>
            <a:r>
              <a:rPr lang="en-US" altLang="en-US" smtClean="0">
                <a:latin typeface="Arial" pitchFamily="34" charset="0"/>
              </a:rPr>
              <a:t>On April 28, 2011, an independent Data and Safety Monitoring Board (DSMB) concluded that the trial had demonstrated a benefit of immediate ART with respect to transmission and a trend suggesting clinical benefit to the HIV-infected partner</a:t>
            </a:r>
            <a:r>
              <a:rPr lang="en-US" altLang="en-US" baseline="30000" smtClean="0">
                <a:latin typeface="Arial" pitchFamily="34" charset="0"/>
              </a:rPr>
              <a:t>1</a:t>
            </a:r>
            <a:r>
              <a:rPr lang="en-US" altLang="en-US" smtClean="0">
                <a:latin typeface="Arial" pitchFamily="34" charset="0"/>
              </a:rPr>
              <a:t> </a:t>
            </a:r>
          </a:p>
          <a:p>
            <a:pPr marL="112706" indent="-112706">
              <a:buFontTx/>
              <a:buChar char="•"/>
            </a:pPr>
            <a:r>
              <a:rPr lang="en-US" altLang="en-US" smtClean="0">
                <a:latin typeface="Arial" pitchFamily="34" charset="0"/>
              </a:rPr>
              <a:t>A total of 39 participants uninfected at enrollment became infected. Of these, 28 were genetically linked, meaning the HIV-infected partner was the likely source of the infection; only one linked infection occurred in the immediate ART arm. This single event appears to have occurred before viral suppression was achieved with ART </a:t>
            </a:r>
            <a:r>
              <a:rPr lang="en-US" altLang="en-US" baseline="30000" smtClean="0">
                <a:latin typeface="Arial" pitchFamily="34" charset="0"/>
              </a:rPr>
              <a:t>1,2</a:t>
            </a:r>
          </a:p>
          <a:p>
            <a:pPr marL="112706" indent="-112706">
              <a:buFontTx/>
              <a:buChar char="•"/>
            </a:pPr>
            <a:r>
              <a:rPr lang="en-US" altLang="en-US" smtClean="0">
                <a:latin typeface="Arial" pitchFamily="34" charset="0"/>
              </a:rPr>
              <a:t>Of the 28 linked infections, 18 were female-to-male transmission</a:t>
            </a:r>
            <a:r>
              <a:rPr lang="en-US" altLang="en-US" baseline="30000" smtClean="0">
                <a:latin typeface="Arial" pitchFamily="34" charset="0"/>
              </a:rPr>
              <a:t>1</a:t>
            </a:r>
          </a:p>
          <a:p>
            <a:pPr marL="112706" indent="-112706"/>
            <a:endParaRPr lang="en-US" altLang="en-US" smtClean="0">
              <a:latin typeface="Arial" pitchFamily="34" charset="0"/>
            </a:endParaRPr>
          </a:p>
          <a:p>
            <a:pPr marL="112706" indent="-112706"/>
            <a:r>
              <a:rPr lang="en-US" altLang="en-US" smtClean="0">
                <a:latin typeface="Arial" pitchFamily="34" charset="0"/>
              </a:rPr>
              <a:t>References</a:t>
            </a:r>
          </a:p>
          <a:p>
            <a:pPr marL="112706" indent="-112706">
              <a:buFont typeface="Calibri" pitchFamily="34" charset="0"/>
              <a:buAutoNum type="arabicPeriod"/>
            </a:pPr>
            <a:r>
              <a:rPr lang="en-US" altLang="en-US" smtClean="0">
                <a:latin typeface="Arial" pitchFamily="34" charset="0"/>
              </a:rPr>
              <a:t>Cohen MS, et al. Prevention of HIV-1 infection with early antiretroviral therapy. </a:t>
            </a:r>
            <a:r>
              <a:rPr lang="en-US" altLang="en-US" i="1" smtClean="0">
                <a:latin typeface="Arial" pitchFamily="34" charset="0"/>
              </a:rPr>
              <a:t>N Engl J Med.</a:t>
            </a:r>
            <a:r>
              <a:rPr lang="en-US" altLang="en-US" smtClean="0">
                <a:latin typeface="Arial" pitchFamily="34" charset="0"/>
              </a:rPr>
              <a:t> 2011;365:493-505.</a:t>
            </a:r>
          </a:p>
          <a:p>
            <a:pPr marL="112706" indent="-112706">
              <a:buFont typeface="Calibri" pitchFamily="34" charset="0"/>
              <a:buAutoNum type="arabicPeriod"/>
            </a:pPr>
            <a:r>
              <a:rPr lang="en-US" altLang="en-US" smtClean="0">
                <a:latin typeface="Arial" pitchFamily="34" charset="0"/>
              </a:rPr>
              <a:t>HPTN 052: Initiation of antiretroviral therapy (ART) prevents the sexual transmission of HIV in serodiscordant couples [fact sheet]. </a:t>
            </a:r>
            <a:r>
              <a:rPr lang="en-US" altLang="en-US" smtClean="0">
                <a:latin typeface="Arial" pitchFamily="34" charset="0"/>
                <a:hlinkClick r:id="rId3"/>
              </a:rPr>
              <a:t>http://www.hptn.org/web%20documents/HPTN052/HPTN%20Factsheet_InitiationART4Prevention.pdf</a:t>
            </a:r>
            <a:r>
              <a:rPr lang="en-US" altLang="en-US" smtClean="0">
                <a:latin typeface="Arial" pitchFamily="34" charset="0"/>
              </a:rPr>
              <a:t>.  Accessed June 6, 2012.</a:t>
            </a:r>
          </a:p>
          <a:p>
            <a:pPr marL="112706" indent="-112706"/>
            <a:endParaRPr lang="en-US" altLang="en-US" smtClean="0">
              <a:latin typeface="Arial" pitchFamily="34" charset="0"/>
            </a:endParaRP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39734" indent="-282560" eaLnBrk="0" hangingPunct="0">
              <a:defRPr>
                <a:solidFill>
                  <a:schemeClr val="tx1"/>
                </a:solidFill>
                <a:latin typeface="Arial" pitchFamily="34" charset="0"/>
              </a:defRPr>
            </a:lvl2pPr>
            <a:lvl3pPr marL="1139762" indent="-225413" eaLnBrk="0" hangingPunct="0">
              <a:defRPr>
                <a:solidFill>
                  <a:schemeClr val="tx1"/>
                </a:solidFill>
                <a:latin typeface="Arial" pitchFamily="34" charset="0"/>
              </a:defRPr>
            </a:lvl3pPr>
            <a:lvl4pPr marL="1596937" indent="-225413" eaLnBrk="0" hangingPunct="0">
              <a:defRPr>
                <a:solidFill>
                  <a:schemeClr val="tx1"/>
                </a:solidFill>
                <a:latin typeface="Arial" pitchFamily="34" charset="0"/>
              </a:defRPr>
            </a:lvl4pPr>
            <a:lvl5pPr marL="2054111" indent="-225413" eaLnBrk="0" hangingPunct="0">
              <a:defRPr>
                <a:solidFill>
                  <a:schemeClr val="tx1"/>
                </a:solidFill>
                <a:latin typeface="Arial" pitchFamily="34" charset="0"/>
              </a:defRPr>
            </a:lvl5pPr>
            <a:lvl6pPr marL="2511286" indent="-225413" eaLnBrk="0" fontAlgn="base" hangingPunct="0">
              <a:spcBef>
                <a:spcPct val="0"/>
              </a:spcBef>
              <a:spcAft>
                <a:spcPct val="0"/>
              </a:spcAft>
              <a:defRPr>
                <a:solidFill>
                  <a:schemeClr val="tx1"/>
                </a:solidFill>
                <a:latin typeface="Arial" pitchFamily="34" charset="0"/>
              </a:defRPr>
            </a:lvl6pPr>
            <a:lvl7pPr marL="2968461" indent="-225413" eaLnBrk="0" fontAlgn="base" hangingPunct="0">
              <a:spcBef>
                <a:spcPct val="0"/>
              </a:spcBef>
              <a:spcAft>
                <a:spcPct val="0"/>
              </a:spcAft>
              <a:defRPr>
                <a:solidFill>
                  <a:schemeClr val="tx1"/>
                </a:solidFill>
                <a:latin typeface="Arial" pitchFamily="34" charset="0"/>
              </a:defRPr>
            </a:lvl7pPr>
            <a:lvl8pPr marL="3425635" indent="-225413" eaLnBrk="0" fontAlgn="base" hangingPunct="0">
              <a:spcBef>
                <a:spcPct val="0"/>
              </a:spcBef>
              <a:spcAft>
                <a:spcPct val="0"/>
              </a:spcAft>
              <a:defRPr>
                <a:solidFill>
                  <a:schemeClr val="tx1"/>
                </a:solidFill>
                <a:latin typeface="Arial" pitchFamily="34" charset="0"/>
              </a:defRPr>
            </a:lvl8pPr>
            <a:lvl9pPr marL="3882810" indent="-225413" eaLnBrk="0" fontAlgn="base" hangingPunct="0">
              <a:spcBef>
                <a:spcPct val="0"/>
              </a:spcBef>
              <a:spcAft>
                <a:spcPct val="0"/>
              </a:spcAft>
              <a:defRPr>
                <a:solidFill>
                  <a:schemeClr val="tx1"/>
                </a:solidFill>
                <a:latin typeface="Arial" pitchFamily="34" charset="0"/>
              </a:defRPr>
            </a:lvl9pPr>
          </a:lstStyle>
          <a:p>
            <a:pPr eaLnBrk="1" hangingPunct="1"/>
            <a:fld id="{293CF890-8B2A-4D5D-B686-58F863B5C8A8}" type="slidenum">
              <a:rPr lang="en-US" altLang="en-US">
                <a:solidFill>
                  <a:srgbClr val="000000"/>
                </a:solidFill>
                <a:ea typeface="MS PGothic" pitchFamily="34" charset="-128"/>
                <a:cs typeface="Arial" pitchFamily="34" charset="0"/>
              </a:rPr>
              <a:pPr eaLnBrk="1" hangingPunct="1"/>
              <a:t>5</a:t>
            </a:fld>
            <a:endParaRPr lang="en-US" altLang="en-US">
              <a:solidFill>
                <a:srgbClr val="000000"/>
              </a:solidFill>
              <a:ea typeface="MS PGothic" pitchFamily="34" charset="-128"/>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i="1" smtClean="0">
                <a:latin typeface="Arial" pitchFamily="34" charset="0"/>
              </a:rPr>
              <a:t>TBD, to be determined.</a:t>
            </a:r>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39734" indent="-282560" eaLnBrk="0" hangingPunct="0">
              <a:defRPr>
                <a:solidFill>
                  <a:schemeClr val="tx1"/>
                </a:solidFill>
                <a:latin typeface="Arial" pitchFamily="34" charset="0"/>
              </a:defRPr>
            </a:lvl2pPr>
            <a:lvl3pPr marL="1139762" indent="-225413" eaLnBrk="0" hangingPunct="0">
              <a:defRPr>
                <a:solidFill>
                  <a:schemeClr val="tx1"/>
                </a:solidFill>
                <a:latin typeface="Arial" pitchFamily="34" charset="0"/>
              </a:defRPr>
            </a:lvl3pPr>
            <a:lvl4pPr marL="1596937" indent="-225413" eaLnBrk="0" hangingPunct="0">
              <a:defRPr>
                <a:solidFill>
                  <a:schemeClr val="tx1"/>
                </a:solidFill>
                <a:latin typeface="Arial" pitchFamily="34" charset="0"/>
              </a:defRPr>
            </a:lvl4pPr>
            <a:lvl5pPr marL="2054111" indent="-225413" eaLnBrk="0" hangingPunct="0">
              <a:defRPr>
                <a:solidFill>
                  <a:schemeClr val="tx1"/>
                </a:solidFill>
                <a:latin typeface="Arial" pitchFamily="34" charset="0"/>
              </a:defRPr>
            </a:lvl5pPr>
            <a:lvl6pPr marL="2511286" indent="-225413" eaLnBrk="0" fontAlgn="base" hangingPunct="0">
              <a:spcBef>
                <a:spcPct val="0"/>
              </a:spcBef>
              <a:spcAft>
                <a:spcPct val="0"/>
              </a:spcAft>
              <a:defRPr>
                <a:solidFill>
                  <a:schemeClr val="tx1"/>
                </a:solidFill>
                <a:latin typeface="Arial" pitchFamily="34" charset="0"/>
              </a:defRPr>
            </a:lvl6pPr>
            <a:lvl7pPr marL="2968461" indent="-225413" eaLnBrk="0" fontAlgn="base" hangingPunct="0">
              <a:spcBef>
                <a:spcPct val="0"/>
              </a:spcBef>
              <a:spcAft>
                <a:spcPct val="0"/>
              </a:spcAft>
              <a:defRPr>
                <a:solidFill>
                  <a:schemeClr val="tx1"/>
                </a:solidFill>
                <a:latin typeface="Arial" pitchFamily="34" charset="0"/>
              </a:defRPr>
            </a:lvl7pPr>
            <a:lvl8pPr marL="3425635" indent="-225413" eaLnBrk="0" fontAlgn="base" hangingPunct="0">
              <a:spcBef>
                <a:spcPct val="0"/>
              </a:spcBef>
              <a:spcAft>
                <a:spcPct val="0"/>
              </a:spcAft>
              <a:defRPr>
                <a:solidFill>
                  <a:schemeClr val="tx1"/>
                </a:solidFill>
                <a:latin typeface="Arial" pitchFamily="34" charset="0"/>
              </a:defRPr>
            </a:lvl8pPr>
            <a:lvl9pPr marL="3882810" indent="-225413" eaLnBrk="0" fontAlgn="base" hangingPunct="0">
              <a:spcBef>
                <a:spcPct val="0"/>
              </a:spcBef>
              <a:spcAft>
                <a:spcPct val="0"/>
              </a:spcAft>
              <a:defRPr>
                <a:solidFill>
                  <a:schemeClr val="tx1"/>
                </a:solidFill>
                <a:latin typeface="Arial" pitchFamily="34" charset="0"/>
              </a:defRPr>
            </a:lvl9pPr>
          </a:lstStyle>
          <a:p>
            <a:pPr eaLnBrk="1" hangingPunct="1"/>
            <a:fld id="{D90A1EA5-4D6E-4432-AAF9-3FBCBBD0F5DD}" type="slidenum">
              <a:rPr lang="en-US" altLang="en-US" sz="4400" u="sng">
                <a:solidFill>
                  <a:srgbClr val="000000"/>
                </a:solidFill>
                <a:latin typeface="Times New Roman" pitchFamily="18" charset="0"/>
                <a:ea typeface="MS PGothic" pitchFamily="34" charset="-128"/>
                <a:cs typeface="Arial" pitchFamily="34" charset="0"/>
              </a:rPr>
              <a:pPr eaLnBrk="1" hangingPunct="1"/>
              <a:t>6</a:t>
            </a:fld>
            <a:endParaRPr lang="en-US" altLang="en-US" sz="4400" u="sng">
              <a:solidFill>
                <a:srgbClr val="000000"/>
              </a:solidFill>
              <a:latin typeface="Times New Roman" pitchFamily="18" charset="0"/>
              <a:ea typeface="MS PGothic" pitchFamily="34" charset="-128"/>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i="1" smtClean="0">
                <a:latin typeface="Arial" pitchFamily="34" charset="0"/>
              </a:rPr>
              <a:t>CI, confidence interval.</a:t>
            </a:r>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39734" indent="-282560" eaLnBrk="0" hangingPunct="0">
              <a:defRPr>
                <a:solidFill>
                  <a:schemeClr val="tx1"/>
                </a:solidFill>
                <a:latin typeface="Arial" pitchFamily="34" charset="0"/>
              </a:defRPr>
            </a:lvl2pPr>
            <a:lvl3pPr marL="1139762" indent="-225413" eaLnBrk="0" hangingPunct="0">
              <a:defRPr>
                <a:solidFill>
                  <a:schemeClr val="tx1"/>
                </a:solidFill>
                <a:latin typeface="Arial" pitchFamily="34" charset="0"/>
              </a:defRPr>
            </a:lvl3pPr>
            <a:lvl4pPr marL="1596937" indent="-225413" eaLnBrk="0" hangingPunct="0">
              <a:defRPr>
                <a:solidFill>
                  <a:schemeClr val="tx1"/>
                </a:solidFill>
                <a:latin typeface="Arial" pitchFamily="34" charset="0"/>
              </a:defRPr>
            </a:lvl4pPr>
            <a:lvl5pPr marL="2054111" indent="-225413" eaLnBrk="0" hangingPunct="0">
              <a:defRPr>
                <a:solidFill>
                  <a:schemeClr val="tx1"/>
                </a:solidFill>
                <a:latin typeface="Arial" pitchFamily="34" charset="0"/>
              </a:defRPr>
            </a:lvl5pPr>
            <a:lvl6pPr marL="2511286" indent="-225413" eaLnBrk="0" fontAlgn="base" hangingPunct="0">
              <a:spcBef>
                <a:spcPct val="0"/>
              </a:spcBef>
              <a:spcAft>
                <a:spcPct val="0"/>
              </a:spcAft>
              <a:defRPr>
                <a:solidFill>
                  <a:schemeClr val="tx1"/>
                </a:solidFill>
                <a:latin typeface="Arial" pitchFamily="34" charset="0"/>
              </a:defRPr>
            </a:lvl6pPr>
            <a:lvl7pPr marL="2968461" indent="-225413" eaLnBrk="0" fontAlgn="base" hangingPunct="0">
              <a:spcBef>
                <a:spcPct val="0"/>
              </a:spcBef>
              <a:spcAft>
                <a:spcPct val="0"/>
              </a:spcAft>
              <a:defRPr>
                <a:solidFill>
                  <a:schemeClr val="tx1"/>
                </a:solidFill>
                <a:latin typeface="Arial" pitchFamily="34" charset="0"/>
              </a:defRPr>
            </a:lvl7pPr>
            <a:lvl8pPr marL="3425635" indent="-225413" eaLnBrk="0" fontAlgn="base" hangingPunct="0">
              <a:spcBef>
                <a:spcPct val="0"/>
              </a:spcBef>
              <a:spcAft>
                <a:spcPct val="0"/>
              </a:spcAft>
              <a:defRPr>
                <a:solidFill>
                  <a:schemeClr val="tx1"/>
                </a:solidFill>
                <a:latin typeface="Arial" pitchFamily="34" charset="0"/>
              </a:defRPr>
            </a:lvl8pPr>
            <a:lvl9pPr marL="3882810" indent="-225413" eaLnBrk="0" fontAlgn="base" hangingPunct="0">
              <a:spcBef>
                <a:spcPct val="0"/>
              </a:spcBef>
              <a:spcAft>
                <a:spcPct val="0"/>
              </a:spcAft>
              <a:defRPr>
                <a:solidFill>
                  <a:schemeClr val="tx1"/>
                </a:solidFill>
                <a:latin typeface="Arial" pitchFamily="34" charset="0"/>
              </a:defRPr>
            </a:lvl9pPr>
          </a:lstStyle>
          <a:p>
            <a:pPr eaLnBrk="1" hangingPunct="1"/>
            <a:fld id="{A4187EF1-6433-46AE-847D-C60205146747}" type="slidenum">
              <a:rPr lang="en-US" altLang="en-US" sz="4400" u="sng">
                <a:solidFill>
                  <a:srgbClr val="000000"/>
                </a:solidFill>
                <a:latin typeface="Times New Roman" pitchFamily="18" charset="0"/>
                <a:ea typeface="MS PGothic" pitchFamily="34" charset="-128"/>
                <a:cs typeface="Arial" pitchFamily="34" charset="0"/>
              </a:rPr>
              <a:pPr eaLnBrk="1" hangingPunct="1"/>
              <a:t>7</a:t>
            </a:fld>
            <a:endParaRPr lang="en-US" altLang="en-US" sz="4400" u="sng">
              <a:solidFill>
                <a:srgbClr val="000000"/>
              </a:solidFill>
              <a:latin typeface="Times New Roman" pitchFamily="18" charset="0"/>
              <a:ea typeface="MS PGothic" pitchFamily="34" charset="-128"/>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09" indent="-285734" eaLnBrk="0" hangingPunct="0">
              <a:defRPr>
                <a:solidFill>
                  <a:schemeClr val="tx1"/>
                </a:solidFill>
                <a:latin typeface="Arial" pitchFamily="34" charset="0"/>
              </a:defRPr>
            </a:lvl2pPr>
            <a:lvl3pPr marL="1142937" indent="-228587" eaLnBrk="0" hangingPunct="0">
              <a:defRPr>
                <a:solidFill>
                  <a:schemeClr val="tx1"/>
                </a:solidFill>
                <a:latin typeface="Arial" pitchFamily="34" charset="0"/>
              </a:defRPr>
            </a:lvl3pPr>
            <a:lvl4pPr marL="1600111" indent="-228587" eaLnBrk="0" hangingPunct="0">
              <a:defRPr>
                <a:solidFill>
                  <a:schemeClr val="tx1"/>
                </a:solidFill>
                <a:latin typeface="Arial" pitchFamily="34" charset="0"/>
              </a:defRPr>
            </a:lvl4pPr>
            <a:lvl5pPr marL="2057287" indent="-228587" eaLnBrk="0" hangingPunct="0">
              <a:defRPr>
                <a:solidFill>
                  <a:schemeClr val="tx1"/>
                </a:solidFill>
                <a:latin typeface="Arial" pitchFamily="34" charset="0"/>
              </a:defRPr>
            </a:lvl5pPr>
            <a:lvl6pPr marL="2514461" indent="-228587" eaLnBrk="0" fontAlgn="base" hangingPunct="0">
              <a:spcBef>
                <a:spcPct val="0"/>
              </a:spcBef>
              <a:spcAft>
                <a:spcPct val="0"/>
              </a:spcAft>
              <a:defRPr>
                <a:solidFill>
                  <a:schemeClr val="tx1"/>
                </a:solidFill>
                <a:latin typeface="Arial" pitchFamily="34" charset="0"/>
              </a:defRPr>
            </a:lvl6pPr>
            <a:lvl7pPr marL="2971635" indent="-228587" eaLnBrk="0" fontAlgn="base" hangingPunct="0">
              <a:spcBef>
                <a:spcPct val="0"/>
              </a:spcBef>
              <a:spcAft>
                <a:spcPct val="0"/>
              </a:spcAft>
              <a:defRPr>
                <a:solidFill>
                  <a:schemeClr val="tx1"/>
                </a:solidFill>
                <a:latin typeface="Arial" pitchFamily="34" charset="0"/>
              </a:defRPr>
            </a:lvl7pPr>
            <a:lvl8pPr marL="3428811" indent="-228587" eaLnBrk="0" fontAlgn="base" hangingPunct="0">
              <a:spcBef>
                <a:spcPct val="0"/>
              </a:spcBef>
              <a:spcAft>
                <a:spcPct val="0"/>
              </a:spcAft>
              <a:defRPr>
                <a:solidFill>
                  <a:schemeClr val="tx1"/>
                </a:solidFill>
                <a:latin typeface="Arial" pitchFamily="34" charset="0"/>
              </a:defRPr>
            </a:lvl8pPr>
            <a:lvl9pPr marL="3885985" indent="-228587" eaLnBrk="0" fontAlgn="base" hangingPunct="0">
              <a:spcBef>
                <a:spcPct val="0"/>
              </a:spcBef>
              <a:spcAft>
                <a:spcPct val="0"/>
              </a:spcAft>
              <a:defRPr>
                <a:solidFill>
                  <a:schemeClr val="tx1"/>
                </a:solidFill>
                <a:latin typeface="Arial" pitchFamily="34" charset="0"/>
              </a:defRPr>
            </a:lvl9pPr>
          </a:lstStyle>
          <a:p>
            <a:pPr eaLnBrk="1" hangingPunct="1"/>
            <a:fld id="{B63D859F-E7DF-43D2-832E-A49817362607}" type="slidenum">
              <a:rPr lang="en-US" altLang="en-US">
                <a:solidFill>
                  <a:srgbClr val="000000"/>
                </a:solidFill>
              </a:rPr>
              <a:pPr eaLnBrk="1" hangingPunct="1"/>
              <a:t>11</a:t>
            </a:fld>
            <a:endParaRPr lang="en-US" alt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itchFamily="34" charset="0"/>
            </a:endParaRPr>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39734" indent="-282560" eaLnBrk="0" hangingPunct="0">
              <a:defRPr>
                <a:solidFill>
                  <a:schemeClr val="tx1"/>
                </a:solidFill>
                <a:latin typeface="Arial" pitchFamily="34" charset="0"/>
              </a:defRPr>
            </a:lvl2pPr>
            <a:lvl3pPr marL="1139762" indent="-225413" eaLnBrk="0" hangingPunct="0">
              <a:defRPr>
                <a:solidFill>
                  <a:schemeClr val="tx1"/>
                </a:solidFill>
                <a:latin typeface="Arial" pitchFamily="34" charset="0"/>
              </a:defRPr>
            </a:lvl3pPr>
            <a:lvl4pPr marL="1596937" indent="-225413" eaLnBrk="0" hangingPunct="0">
              <a:defRPr>
                <a:solidFill>
                  <a:schemeClr val="tx1"/>
                </a:solidFill>
                <a:latin typeface="Arial" pitchFamily="34" charset="0"/>
              </a:defRPr>
            </a:lvl4pPr>
            <a:lvl5pPr marL="2054111" indent="-225413" eaLnBrk="0" hangingPunct="0">
              <a:defRPr>
                <a:solidFill>
                  <a:schemeClr val="tx1"/>
                </a:solidFill>
                <a:latin typeface="Arial" pitchFamily="34" charset="0"/>
              </a:defRPr>
            </a:lvl5pPr>
            <a:lvl6pPr marL="2511286" indent="-225413" eaLnBrk="0" fontAlgn="base" hangingPunct="0">
              <a:spcBef>
                <a:spcPct val="0"/>
              </a:spcBef>
              <a:spcAft>
                <a:spcPct val="0"/>
              </a:spcAft>
              <a:defRPr>
                <a:solidFill>
                  <a:schemeClr val="tx1"/>
                </a:solidFill>
                <a:latin typeface="Arial" pitchFamily="34" charset="0"/>
              </a:defRPr>
            </a:lvl6pPr>
            <a:lvl7pPr marL="2968461" indent="-225413" eaLnBrk="0" fontAlgn="base" hangingPunct="0">
              <a:spcBef>
                <a:spcPct val="0"/>
              </a:spcBef>
              <a:spcAft>
                <a:spcPct val="0"/>
              </a:spcAft>
              <a:defRPr>
                <a:solidFill>
                  <a:schemeClr val="tx1"/>
                </a:solidFill>
                <a:latin typeface="Arial" pitchFamily="34" charset="0"/>
              </a:defRPr>
            </a:lvl7pPr>
            <a:lvl8pPr marL="3425635" indent="-225413" eaLnBrk="0" fontAlgn="base" hangingPunct="0">
              <a:spcBef>
                <a:spcPct val="0"/>
              </a:spcBef>
              <a:spcAft>
                <a:spcPct val="0"/>
              </a:spcAft>
              <a:defRPr>
                <a:solidFill>
                  <a:schemeClr val="tx1"/>
                </a:solidFill>
                <a:latin typeface="Arial" pitchFamily="34" charset="0"/>
              </a:defRPr>
            </a:lvl8pPr>
            <a:lvl9pPr marL="3882810" indent="-225413" eaLnBrk="0" fontAlgn="base" hangingPunct="0">
              <a:spcBef>
                <a:spcPct val="0"/>
              </a:spcBef>
              <a:spcAft>
                <a:spcPct val="0"/>
              </a:spcAft>
              <a:defRPr>
                <a:solidFill>
                  <a:schemeClr val="tx1"/>
                </a:solidFill>
                <a:latin typeface="Arial" pitchFamily="34" charset="0"/>
              </a:defRPr>
            </a:lvl9pPr>
          </a:lstStyle>
          <a:p>
            <a:pPr eaLnBrk="1" hangingPunct="1"/>
            <a:fld id="{17D387F5-BC61-43F5-B1A7-2772EAF65F90}" type="slidenum">
              <a:rPr lang="en-US" altLang="en-US">
                <a:solidFill>
                  <a:srgbClr val="000000"/>
                </a:solidFill>
                <a:latin typeface="Calibri" pitchFamily="34" charset="0"/>
                <a:ea typeface="MS PGothic" pitchFamily="34" charset="-128"/>
                <a:cs typeface="Arial" pitchFamily="34" charset="0"/>
              </a:rPr>
              <a:pPr eaLnBrk="1" hangingPunct="1"/>
              <a:t>13</a:t>
            </a:fld>
            <a:endParaRPr lang="en-US" altLang="en-US">
              <a:solidFill>
                <a:srgbClr val="000000"/>
              </a:solidFill>
              <a:latin typeface="Calibri" pitchFamily="34" charset="0"/>
              <a:ea typeface="MS PGothic" pitchFamily="34" charset="-128"/>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40000" lnSpcReduction="20000"/>
          </a:bodyPr>
          <a:lstStyle/>
          <a:p>
            <a:pPr>
              <a:defRPr/>
            </a:pPr>
            <a:endParaRPr lang="en-US" dirty="0"/>
          </a:p>
        </p:txBody>
      </p:sp>
      <p:sp>
        <p:nvSpPr>
          <p:cNvPr id="177156" name="Slide Number Placeholder 3"/>
          <p:cNvSpPr>
            <a:spLocks noGrp="1"/>
          </p:cNvSpPr>
          <p:nvPr>
            <p:ph type="sldNum" sz="quarter" idx="5"/>
          </p:nvPr>
        </p:nvSpPr>
        <p:spPr>
          <a:xfrm>
            <a:off x="3336925" y="9018588"/>
            <a:ext cx="357188" cy="279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39734" indent="-282560" eaLnBrk="0" hangingPunct="0">
              <a:defRPr>
                <a:solidFill>
                  <a:schemeClr val="tx1"/>
                </a:solidFill>
                <a:latin typeface="Arial" pitchFamily="34" charset="0"/>
              </a:defRPr>
            </a:lvl2pPr>
            <a:lvl3pPr marL="1139762" indent="-225413" eaLnBrk="0" hangingPunct="0">
              <a:defRPr>
                <a:solidFill>
                  <a:schemeClr val="tx1"/>
                </a:solidFill>
                <a:latin typeface="Arial" pitchFamily="34" charset="0"/>
              </a:defRPr>
            </a:lvl3pPr>
            <a:lvl4pPr marL="1596937" indent="-225413" eaLnBrk="0" hangingPunct="0">
              <a:defRPr>
                <a:solidFill>
                  <a:schemeClr val="tx1"/>
                </a:solidFill>
                <a:latin typeface="Arial" pitchFamily="34" charset="0"/>
              </a:defRPr>
            </a:lvl4pPr>
            <a:lvl5pPr marL="2054111" indent="-225413" eaLnBrk="0" hangingPunct="0">
              <a:defRPr>
                <a:solidFill>
                  <a:schemeClr val="tx1"/>
                </a:solidFill>
                <a:latin typeface="Arial" pitchFamily="34" charset="0"/>
              </a:defRPr>
            </a:lvl5pPr>
            <a:lvl6pPr marL="2511286" indent="-225413" eaLnBrk="0" fontAlgn="base" hangingPunct="0">
              <a:spcBef>
                <a:spcPct val="0"/>
              </a:spcBef>
              <a:spcAft>
                <a:spcPct val="0"/>
              </a:spcAft>
              <a:defRPr>
                <a:solidFill>
                  <a:schemeClr val="tx1"/>
                </a:solidFill>
                <a:latin typeface="Arial" pitchFamily="34" charset="0"/>
              </a:defRPr>
            </a:lvl6pPr>
            <a:lvl7pPr marL="2968461" indent="-225413" eaLnBrk="0" fontAlgn="base" hangingPunct="0">
              <a:spcBef>
                <a:spcPct val="0"/>
              </a:spcBef>
              <a:spcAft>
                <a:spcPct val="0"/>
              </a:spcAft>
              <a:defRPr>
                <a:solidFill>
                  <a:schemeClr val="tx1"/>
                </a:solidFill>
                <a:latin typeface="Arial" pitchFamily="34" charset="0"/>
              </a:defRPr>
            </a:lvl7pPr>
            <a:lvl8pPr marL="3425635" indent="-225413" eaLnBrk="0" fontAlgn="base" hangingPunct="0">
              <a:spcBef>
                <a:spcPct val="0"/>
              </a:spcBef>
              <a:spcAft>
                <a:spcPct val="0"/>
              </a:spcAft>
              <a:defRPr>
                <a:solidFill>
                  <a:schemeClr val="tx1"/>
                </a:solidFill>
                <a:latin typeface="Arial" pitchFamily="34" charset="0"/>
              </a:defRPr>
            </a:lvl8pPr>
            <a:lvl9pPr marL="3882810" indent="-225413" eaLnBrk="0" fontAlgn="base" hangingPunct="0">
              <a:spcBef>
                <a:spcPct val="0"/>
              </a:spcBef>
              <a:spcAft>
                <a:spcPct val="0"/>
              </a:spcAft>
              <a:defRPr>
                <a:solidFill>
                  <a:schemeClr val="tx1"/>
                </a:solidFill>
                <a:latin typeface="Arial" pitchFamily="34" charset="0"/>
              </a:defRPr>
            </a:lvl9pPr>
          </a:lstStyle>
          <a:p>
            <a:pPr eaLnBrk="1" hangingPunct="1"/>
            <a:fld id="{0D2F273B-62DA-4210-83EA-79ED5BA47E4E}" type="slidenum">
              <a:rPr lang="en-US" altLang="en-US">
                <a:solidFill>
                  <a:srgbClr val="000000"/>
                </a:solidFill>
                <a:ea typeface="MS PGothic" pitchFamily="34" charset="-128"/>
                <a:cs typeface="Arial" pitchFamily="34" charset="0"/>
              </a:rPr>
              <a:pPr eaLnBrk="1" hangingPunct="1"/>
              <a:t>15</a:t>
            </a:fld>
            <a:endParaRPr lang="en-US" altLang="en-US">
              <a:solidFill>
                <a:srgbClr val="000000"/>
              </a:solidFill>
              <a:ea typeface="MS PGothic" pitchFamily="34" charset="-128"/>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itchFamily="34" charset="0"/>
            </a:endParaRP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39734" indent="-282560" eaLnBrk="0" hangingPunct="0">
              <a:defRPr>
                <a:solidFill>
                  <a:schemeClr val="tx1"/>
                </a:solidFill>
                <a:latin typeface="Arial" pitchFamily="34" charset="0"/>
              </a:defRPr>
            </a:lvl2pPr>
            <a:lvl3pPr marL="1139762" indent="-225413" eaLnBrk="0" hangingPunct="0">
              <a:defRPr>
                <a:solidFill>
                  <a:schemeClr val="tx1"/>
                </a:solidFill>
                <a:latin typeface="Arial" pitchFamily="34" charset="0"/>
              </a:defRPr>
            </a:lvl3pPr>
            <a:lvl4pPr marL="1596937" indent="-225413" eaLnBrk="0" hangingPunct="0">
              <a:defRPr>
                <a:solidFill>
                  <a:schemeClr val="tx1"/>
                </a:solidFill>
                <a:latin typeface="Arial" pitchFamily="34" charset="0"/>
              </a:defRPr>
            </a:lvl4pPr>
            <a:lvl5pPr marL="2054111" indent="-225413" eaLnBrk="0" hangingPunct="0">
              <a:defRPr>
                <a:solidFill>
                  <a:schemeClr val="tx1"/>
                </a:solidFill>
                <a:latin typeface="Arial" pitchFamily="34" charset="0"/>
              </a:defRPr>
            </a:lvl5pPr>
            <a:lvl6pPr marL="2511286" indent="-225413" eaLnBrk="0" fontAlgn="base" hangingPunct="0">
              <a:spcBef>
                <a:spcPct val="0"/>
              </a:spcBef>
              <a:spcAft>
                <a:spcPct val="0"/>
              </a:spcAft>
              <a:defRPr>
                <a:solidFill>
                  <a:schemeClr val="tx1"/>
                </a:solidFill>
                <a:latin typeface="Arial" pitchFamily="34" charset="0"/>
              </a:defRPr>
            </a:lvl6pPr>
            <a:lvl7pPr marL="2968461" indent="-225413" eaLnBrk="0" fontAlgn="base" hangingPunct="0">
              <a:spcBef>
                <a:spcPct val="0"/>
              </a:spcBef>
              <a:spcAft>
                <a:spcPct val="0"/>
              </a:spcAft>
              <a:defRPr>
                <a:solidFill>
                  <a:schemeClr val="tx1"/>
                </a:solidFill>
                <a:latin typeface="Arial" pitchFamily="34" charset="0"/>
              </a:defRPr>
            </a:lvl7pPr>
            <a:lvl8pPr marL="3425635" indent="-225413" eaLnBrk="0" fontAlgn="base" hangingPunct="0">
              <a:spcBef>
                <a:spcPct val="0"/>
              </a:spcBef>
              <a:spcAft>
                <a:spcPct val="0"/>
              </a:spcAft>
              <a:defRPr>
                <a:solidFill>
                  <a:schemeClr val="tx1"/>
                </a:solidFill>
                <a:latin typeface="Arial" pitchFamily="34" charset="0"/>
              </a:defRPr>
            </a:lvl8pPr>
            <a:lvl9pPr marL="3882810" indent="-225413" eaLnBrk="0" fontAlgn="base" hangingPunct="0">
              <a:spcBef>
                <a:spcPct val="0"/>
              </a:spcBef>
              <a:spcAft>
                <a:spcPct val="0"/>
              </a:spcAft>
              <a:defRPr>
                <a:solidFill>
                  <a:schemeClr val="tx1"/>
                </a:solidFill>
                <a:latin typeface="Arial" pitchFamily="34" charset="0"/>
              </a:defRPr>
            </a:lvl9pPr>
          </a:lstStyle>
          <a:p>
            <a:pPr eaLnBrk="1" hangingPunct="1"/>
            <a:fld id="{9C343DEE-0BF1-49E0-B586-C7296C6CC180}" type="slidenum">
              <a:rPr lang="en-US" altLang="en-US">
                <a:solidFill>
                  <a:srgbClr val="000000"/>
                </a:solidFill>
                <a:latin typeface="Calibri" pitchFamily="34" charset="0"/>
                <a:ea typeface="MS PGothic" pitchFamily="34" charset="-128"/>
                <a:cs typeface="Arial" pitchFamily="34" charset="0"/>
              </a:rPr>
              <a:pPr eaLnBrk="1" hangingPunct="1"/>
              <a:t>16</a:t>
            </a:fld>
            <a:endParaRPr lang="en-US" altLang="en-US">
              <a:solidFill>
                <a:srgbClr val="000000"/>
              </a:solidFill>
              <a:latin typeface="Calibri" pitchFamily="34" charset="0"/>
              <a:ea typeface="MS PGothic" pitchFamily="34" charset="-128"/>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8.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9.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EBC977-A4F6-4553-88A0-3C972C8BBFF9}"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4CE91-B82D-487A-96C3-9C6C44AA6ED5}" type="slidenum">
              <a:rPr lang="en-US" smtClean="0"/>
              <a:t>‹#›</a:t>
            </a:fld>
            <a:endParaRPr lang="en-US"/>
          </a:p>
        </p:txBody>
      </p:sp>
    </p:spTree>
    <p:extLst>
      <p:ext uri="{BB962C8B-B14F-4D97-AF65-F5344CB8AC3E}">
        <p14:creationId xmlns:p14="http://schemas.microsoft.com/office/powerpoint/2010/main" val="2155161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BC977-A4F6-4553-88A0-3C972C8BBFF9}"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4CE91-B82D-487A-96C3-9C6C44AA6ED5}" type="slidenum">
              <a:rPr lang="en-US" smtClean="0"/>
              <a:t>‹#›</a:t>
            </a:fld>
            <a:endParaRPr lang="en-US"/>
          </a:p>
        </p:txBody>
      </p:sp>
    </p:spTree>
    <p:extLst>
      <p:ext uri="{BB962C8B-B14F-4D97-AF65-F5344CB8AC3E}">
        <p14:creationId xmlns:p14="http://schemas.microsoft.com/office/powerpoint/2010/main" val="368777907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4689475" y="1510730"/>
            <a:ext cx="4151313" cy="4665746"/>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Title 1"/>
          <p:cNvSpPr>
            <a:spLocks noGrp="1"/>
          </p:cNvSpPr>
          <p:nvPr>
            <p:ph type="title"/>
          </p:nvPr>
        </p:nvSpPr>
        <p:spPr>
          <a:xfrm>
            <a:off x="377296" y="238127"/>
            <a:ext cx="8442960"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374905" y="1510730"/>
            <a:ext cx="4151312" cy="4678738"/>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008571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7296" y="238127"/>
            <a:ext cx="8442960" cy="110331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3241528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344702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1_Promo Slide">
    <p:bg>
      <p:bgPr>
        <a:solidFill>
          <a:schemeClr val="tx1"/>
        </a:solidFill>
        <a:effectLst/>
      </p:bgPr>
    </p:bg>
    <p:spTree>
      <p:nvGrpSpPr>
        <p:cNvPr id="1" name=""/>
        <p:cNvGrpSpPr/>
        <p:nvPr/>
      </p:nvGrpSpPr>
      <p:grpSpPr>
        <a:xfrm>
          <a:off x="0" y="0"/>
          <a:ext cx="0" cy="0"/>
          <a:chOff x="0" y="0"/>
          <a:chExt cx="0" cy="0"/>
        </a:xfrm>
      </p:grpSpPr>
      <p:pic>
        <p:nvPicPr>
          <p:cNvPr id="5" name="Picture 11" descr="Corrections_TU_SlideTemplate_Artwork_Transit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Picture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63" y="5614988"/>
            <a:ext cx="9161463"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2588" y="330202"/>
            <a:ext cx="8464550" cy="1584326"/>
          </a:xfrm>
        </p:spPr>
        <p:txBody>
          <a:bodyPr/>
          <a:lstStyle>
            <a:lvl1pPr algn="ctr">
              <a:defRPr sz="3900">
                <a:solidFill>
                  <a:schemeClr val="tx1"/>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385763" y="1914525"/>
            <a:ext cx="8462962" cy="3511490"/>
          </a:xfrm>
        </p:spPr>
        <p:txBody>
          <a:bodyPr/>
          <a:lstStyle>
            <a:lvl1pPr marL="0" indent="0">
              <a:buFontTx/>
              <a:buNone/>
              <a:defRPr sz="2000" b="1">
                <a:solidFill>
                  <a:schemeClr val="accent3"/>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0" name="Content Placeholder 9"/>
          <p:cNvSpPr>
            <a:spLocks noGrp="1"/>
          </p:cNvSpPr>
          <p:nvPr>
            <p:ph sz="quarter" idx="11"/>
          </p:nvPr>
        </p:nvSpPr>
        <p:spPr>
          <a:xfrm>
            <a:off x="385763" y="6047585"/>
            <a:ext cx="8462962" cy="577970"/>
          </a:xfrm>
        </p:spPr>
        <p:txBody>
          <a:bodyPr/>
          <a:lstStyle>
            <a:lvl1pPr>
              <a:buFontTx/>
              <a:buNone/>
              <a:defRPr sz="2400" b="1">
                <a:solidFill>
                  <a:schemeClr val="bg2">
                    <a:lumMod val="10000"/>
                  </a:schemeClr>
                </a:solidFill>
              </a:defRPr>
            </a:lvl1pPr>
            <a:lvl2pPr>
              <a:buFontTx/>
              <a:buNone/>
              <a:defRPr sz="2400"/>
            </a:lvl2pPr>
            <a:lvl3pPr>
              <a:buFontTx/>
              <a:buNone/>
              <a:defRPr sz="2400"/>
            </a:lvl3pPr>
            <a:lvl4pPr>
              <a:buFontTx/>
              <a:buNone/>
              <a:defRPr sz="2400"/>
            </a:lvl4pPr>
            <a:lvl5pPr>
              <a:buFontTx/>
              <a:buNone/>
              <a:defRPr sz="2400"/>
            </a:lvl5pPr>
          </a:lstStyle>
          <a:p>
            <a:pPr lvl="0"/>
            <a:r>
              <a:rPr lang="en-US"/>
              <a:t>Click to edit Master text styles</a:t>
            </a:r>
          </a:p>
        </p:txBody>
      </p:sp>
    </p:spTree>
    <p:extLst>
      <p:ext uri="{BB962C8B-B14F-4D97-AF65-F5344CB8AC3E}">
        <p14:creationId xmlns:p14="http://schemas.microsoft.com/office/powerpoint/2010/main" val="16176932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385763" y="330201"/>
            <a:ext cx="8462962" cy="5250792"/>
          </a:xfrm>
        </p:spPr>
        <p:txBody>
          <a:bodyPr anchorCtr="1"/>
          <a:lstStyle>
            <a:lvl1pPr algn="ctr">
              <a:defRPr sz="4000" b="1" cap="none">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9320821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4C2368-E3F7-4B69-AC37-0C46E680B45D}" type="datetimeFigureOut">
              <a:rPr lang="en-US">
                <a:solidFill>
                  <a:prstClr val="black">
                    <a:tint val="75000"/>
                  </a:prstClr>
                </a:solidFill>
              </a:rPr>
              <a:pPr/>
              <a:t>9/5/2018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FAEE5-4241-4F81-A0BD-44BC2657A6C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581076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4C2368-E3F7-4B69-AC37-0C46E680B45D}" type="datetimeFigureOut">
              <a:rPr lang="en-US">
                <a:solidFill>
                  <a:prstClr val="black">
                    <a:tint val="75000"/>
                  </a:prstClr>
                </a:solidFill>
              </a:rPr>
              <a:pPr/>
              <a:t>9/5/2018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FAEE5-4241-4F81-A0BD-44BC2657A6C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365794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4C2368-E3F7-4B69-AC37-0C46E680B45D}" type="datetimeFigureOut">
              <a:rPr lang="en-US">
                <a:solidFill>
                  <a:prstClr val="black">
                    <a:tint val="75000"/>
                  </a:prstClr>
                </a:solidFill>
              </a:rPr>
              <a:pPr/>
              <a:t>9/5/2018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FAEE5-4241-4F81-A0BD-44BC2657A6C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831972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4C2368-E3F7-4B69-AC37-0C46E680B45D}" type="datetimeFigureOut">
              <a:rPr lang="en-US">
                <a:solidFill>
                  <a:prstClr val="black">
                    <a:tint val="75000"/>
                  </a:prstClr>
                </a:solidFill>
              </a:rPr>
              <a:pPr/>
              <a:t>9/5/2018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EFAEE5-4241-4F81-A0BD-44BC2657A6C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498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4C2368-E3F7-4B69-AC37-0C46E680B45D}" type="datetimeFigureOut">
              <a:rPr lang="en-US">
                <a:solidFill>
                  <a:prstClr val="black">
                    <a:tint val="75000"/>
                  </a:prstClr>
                </a:solidFill>
              </a:rPr>
              <a:pPr/>
              <a:t>9/5/2018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DEFAEE5-4241-4F81-A0BD-44BC2657A6C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98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BC977-A4F6-4553-88A0-3C972C8BBFF9}"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4CE91-B82D-487A-96C3-9C6C44AA6ED5}" type="slidenum">
              <a:rPr lang="en-US" smtClean="0"/>
              <a:t>‹#›</a:t>
            </a:fld>
            <a:endParaRPr lang="en-US"/>
          </a:p>
        </p:txBody>
      </p:sp>
    </p:spTree>
    <p:extLst>
      <p:ext uri="{BB962C8B-B14F-4D97-AF65-F5344CB8AC3E}">
        <p14:creationId xmlns:p14="http://schemas.microsoft.com/office/powerpoint/2010/main" val="2961728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4C2368-E3F7-4B69-AC37-0C46E680B45D}" type="datetimeFigureOut">
              <a:rPr lang="en-US">
                <a:solidFill>
                  <a:prstClr val="black">
                    <a:tint val="75000"/>
                  </a:prstClr>
                </a:solidFill>
              </a:rPr>
              <a:pPr/>
              <a:t>9/5/2018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DEFAEE5-4241-4F81-A0BD-44BC2657A6C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0728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4C2368-E3F7-4B69-AC37-0C46E680B45D}" type="datetimeFigureOut">
              <a:rPr lang="en-US">
                <a:solidFill>
                  <a:prstClr val="black">
                    <a:tint val="75000"/>
                  </a:prstClr>
                </a:solidFill>
              </a:rPr>
              <a:pPr/>
              <a:t>9/5/2018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DEFAEE5-4241-4F81-A0BD-44BC2657A6C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629463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4C2368-E3F7-4B69-AC37-0C46E680B45D}" type="datetimeFigureOut">
              <a:rPr lang="en-US">
                <a:solidFill>
                  <a:prstClr val="black">
                    <a:tint val="75000"/>
                  </a:prstClr>
                </a:solidFill>
              </a:rPr>
              <a:pPr/>
              <a:t>9/5/2018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EFAEE5-4241-4F81-A0BD-44BC2657A6C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7681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4C2368-E3F7-4B69-AC37-0C46E680B45D}" type="datetimeFigureOut">
              <a:rPr lang="en-US">
                <a:solidFill>
                  <a:prstClr val="black">
                    <a:tint val="75000"/>
                  </a:prstClr>
                </a:solidFill>
              </a:rPr>
              <a:pPr/>
              <a:t>9/5/2018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EFAEE5-4241-4F81-A0BD-44BC2657A6C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368362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4C2368-E3F7-4B69-AC37-0C46E680B45D}" type="datetimeFigureOut">
              <a:rPr lang="en-US">
                <a:solidFill>
                  <a:prstClr val="black">
                    <a:tint val="75000"/>
                  </a:prstClr>
                </a:solidFill>
              </a:rPr>
              <a:pPr/>
              <a:t>9/5/2018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FAEE5-4241-4F81-A0BD-44BC2657A6C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46969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4C2368-E3F7-4B69-AC37-0C46E680B45D}" type="datetimeFigureOut">
              <a:rPr lang="en-US">
                <a:solidFill>
                  <a:prstClr val="black">
                    <a:tint val="75000"/>
                  </a:prstClr>
                </a:solidFill>
              </a:rPr>
              <a:pPr/>
              <a:t>9/5/2018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FAEE5-4241-4F81-A0BD-44BC2657A6C1}"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507274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13"/>
          <p:cNvSpPr>
            <a:spLocks noGrp="1" noChangeArrowheads="1"/>
          </p:cNvSpPr>
          <p:nvPr>
            <p:ph type="dt" sz="quarter" idx="10"/>
          </p:nvPr>
        </p:nvSpPr>
        <p:spPr>
          <a:ln/>
        </p:spPr>
        <p:txBody>
          <a:bodyPr/>
          <a:lstStyle>
            <a:lvl1pPr>
              <a:defRPr/>
            </a:lvl1pPr>
          </a:lstStyle>
          <a:p>
            <a:pPr>
              <a:defRPr/>
            </a:pPr>
            <a:fld id="{22C82535-EB22-4B95-9A8B-DC76A72F643A}" type="datetime1">
              <a:rPr lang="es-PE">
                <a:solidFill>
                  <a:srgbClr val="FFFFFF"/>
                </a:solidFill>
              </a:rPr>
              <a:pPr>
                <a:defRPr/>
              </a:pPr>
              <a:t>05/09/2018</a:t>
            </a:fld>
            <a:endParaRPr lang="en-US">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
          <p:cNvSpPr>
            <a:spLocks noGrp="1" noChangeArrowheads="1"/>
          </p:cNvSpPr>
          <p:nvPr>
            <p:ph type="sldNum" sz="quarter" idx="12"/>
          </p:nvPr>
        </p:nvSpPr>
        <p:spPr>
          <a:ln/>
        </p:spPr>
        <p:txBody>
          <a:bodyPr/>
          <a:lstStyle>
            <a:lvl1pPr>
              <a:defRPr/>
            </a:lvl1pPr>
          </a:lstStyle>
          <a:p>
            <a:pPr>
              <a:defRPr/>
            </a:pPr>
            <a:fld id="{71F1B190-F033-4219-A644-5412BA4F2F6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97254227"/>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1066800" y="304800"/>
            <a:ext cx="7543800" cy="1431925"/>
          </a:xfrm>
        </p:spPr>
        <p:txBody>
          <a:bodyPr/>
          <a:lstStyle/>
          <a:p>
            <a:r>
              <a:rPr lang="es-ES" smtClean="0"/>
              <a:t>Haga clic para modificar el estilo de título del patrón</a:t>
            </a:r>
            <a:endParaRPr lang="es-PE"/>
          </a:p>
        </p:txBody>
      </p:sp>
      <p:sp>
        <p:nvSpPr>
          <p:cNvPr id="3" name="2 Marcador de tabla"/>
          <p:cNvSpPr>
            <a:spLocks noGrp="1"/>
          </p:cNvSpPr>
          <p:nvPr>
            <p:ph type="tbl" idx="1"/>
          </p:nvPr>
        </p:nvSpPr>
        <p:spPr>
          <a:xfrm>
            <a:off x="1066800" y="1981200"/>
            <a:ext cx="7543800" cy="4114800"/>
          </a:xfrm>
        </p:spPr>
        <p:txBody>
          <a:bodyPr/>
          <a:lstStyle/>
          <a:p>
            <a:pPr lvl="0"/>
            <a:endParaRPr lang="es-PE" noProof="0" smtClean="0"/>
          </a:p>
        </p:txBody>
      </p:sp>
      <p:sp>
        <p:nvSpPr>
          <p:cNvPr id="4" name="Rectangle 13"/>
          <p:cNvSpPr>
            <a:spLocks noGrp="1" noChangeArrowheads="1"/>
          </p:cNvSpPr>
          <p:nvPr>
            <p:ph type="dt" sz="quarter" idx="10"/>
          </p:nvPr>
        </p:nvSpPr>
        <p:spPr>
          <a:ln/>
        </p:spPr>
        <p:txBody>
          <a:bodyPr/>
          <a:lstStyle>
            <a:lvl1pPr>
              <a:defRPr/>
            </a:lvl1pPr>
          </a:lstStyle>
          <a:p>
            <a:pPr>
              <a:defRPr/>
            </a:pPr>
            <a:fld id="{C411C14E-99A8-46E8-AA3D-F48C978CDC43}" type="datetime1">
              <a:rPr lang="es-PE">
                <a:solidFill>
                  <a:srgbClr val="FFFFFF"/>
                </a:solidFill>
              </a:rPr>
              <a:pPr>
                <a:defRPr/>
              </a:pPr>
              <a:t>05/09/2018</a:t>
            </a:fld>
            <a:endParaRPr lang="en-US">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
          <p:cNvSpPr>
            <a:spLocks noGrp="1" noChangeArrowheads="1"/>
          </p:cNvSpPr>
          <p:nvPr>
            <p:ph type="sldNum" sz="quarter" idx="12"/>
          </p:nvPr>
        </p:nvSpPr>
        <p:spPr>
          <a:ln/>
        </p:spPr>
        <p:txBody>
          <a:bodyPr/>
          <a:lstStyle>
            <a:lvl1pPr>
              <a:defRPr/>
            </a:lvl1pPr>
          </a:lstStyle>
          <a:p>
            <a:pPr>
              <a:defRPr/>
            </a:pPr>
            <a:fld id="{60D15FD3-9A90-4182-A760-4468D5CBF85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21856037"/>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Rectangle 13"/>
          <p:cNvSpPr>
            <a:spLocks noGrp="1" noChangeArrowheads="1"/>
          </p:cNvSpPr>
          <p:nvPr>
            <p:ph type="dt" sz="quarter" idx="10"/>
          </p:nvPr>
        </p:nvSpPr>
        <p:spPr>
          <a:ln/>
        </p:spPr>
        <p:txBody>
          <a:bodyPr/>
          <a:lstStyle>
            <a:lvl1pPr>
              <a:defRPr/>
            </a:lvl1pPr>
          </a:lstStyle>
          <a:p>
            <a:pPr>
              <a:defRPr/>
            </a:pPr>
            <a:fld id="{8F6EC0E4-1FE7-41A9-A54B-D73AAA825876}" type="datetime1">
              <a:rPr lang="es-PE">
                <a:solidFill>
                  <a:srgbClr val="FFFFFF"/>
                </a:solidFill>
              </a:rPr>
              <a:pPr>
                <a:defRPr/>
              </a:pPr>
              <a:t>05/09/2018</a:t>
            </a:fld>
            <a:endParaRPr lang="en-US">
              <a:solidFill>
                <a:srgbClr val="FFFFFF"/>
              </a:solidFill>
            </a:endParaRPr>
          </a:p>
        </p:txBody>
      </p:sp>
      <p:sp>
        <p:nvSpPr>
          <p:cNvPr id="3" name="Rectangle 1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5"/>
          <p:cNvSpPr>
            <a:spLocks noGrp="1" noChangeArrowheads="1"/>
          </p:cNvSpPr>
          <p:nvPr>
            <p:ph type="sldNum" sz="quarter" idx="12"/>
          </p:nvPr>
        </p:nvSpPr>
        <p:spPr>
          <a:ln/>
        </p:spPr>
        <p:txBody>
          <a:bodyPr/>
          <a:lstStyle>
            <a:lvl1pPr>
              <a:defRPr/>
            </a:lvl1pPr>
          </a:lstStyle>
          <a:p>
            <a:pPr>
              <a:defRPr/>
            </a:pPr>
            <a:fld id="{85E7B89D-AE7C-43C1-8BE8-CE135A658FC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08114510"/>
      </p:ext>
    </p:extLst>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pPr>
              <a:defRPr/>
            </a:pPr>
            <a:fld id="{01285547-7BCA-41B9-9319-53B981AB357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925594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A986C64-AAC9-4E5E-92DB-2875C55E5A68}" type="datetimeFigureOut">
              <a:rPr lang="en-US"/>
              <a:pPr>
                <a:defRPr/>
              </a:pPr>
              <a:t>9/5/2018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F5ADEC2F-350A-40B5-AC11-8D569B818E6C}" type="slidenum">
              <a:rPr lang="en-US"/>
              <a:pPr>
                <a:defRPr/>
              </a:pPr>
              <a:t>‹#›</a:t>
            </a:fld>
            <a:endParaRPr lang="en-US"/>
          </a:p>
        </p:txBody>
      </p:sp>
    </p:spTree>
    <p:extLst>
      <p:ext uri="{BB962C8B-B14F-4D97-AF65-F5344CB8AC3E}">
        <p14:creationId xmlns:p14="http://schemas.microsoft.com/office/powerpoint/2010/main" val="283255385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719263"/>
            <a:ext cx="8229600" cy="4411662"/>
          </a:xfrm>
        </p:spPr>
        <p:txBody>
          <a:bodyPr>
            <a:normAutofit/>
          </a:bodyPr>
          <a:lstStyle/>
          <a:p>
            <a:pPr lvl="0"/>
            <a:endParaRPr lang="en-US" noProof="0"/>
          </a:p>
        </p:txBody>
      </p:sp>
      <p:sp>
        <p:nvSpPr>
          <p:cNvPr id="4" name="Date Placeholder 3"/>
          <p:cNvSpPr>
            <a:spLocks noGrp="1"/>
          </p:cNvSpPr>
          <p:nvPr>
            <p:ph type="dt" sz="half" idx="10"/>
          </p:nvPr>
        </p:nvSpPr>
        <p:spPr>
          <a:xfrm>
            <a:off x="457200" y="6248400"/>
            <a:ext cx="2133600" cy="457200"/>
          </a:xfrm>
        </p:spPr>
        <p:txBody>
          <a:bodyPr/>
          <a:lstStyle>
            <a:lvl1pPr>
              <a:defRPr/>
            </a:lvl1pPr>
          </a:lstStyle>
          <a:p>
            <a:pPr>
              <a:defRPr/>
            </a:pPr>
            <a:endParaRPr lang="en-US" altLang="en-US">
              <a:solidFill>
                <a:srgbClr val="FFFFFF"/>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ltLang="en-US">
              <a:solidFill>
                <a:srgbClr val="FFFFFF"/>
              </a:solidFill>
            </a:endParaRP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pPr>
              <a:defRPr/>
            </a:pPr>
            <a:fld id="{90423BB5-7BCE-4A06-9916-02CE3496FB60}"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04874403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EBC977-A4F6-4553-88A0-3C972C8BBFF9}"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4CE91-B82D-487A-96C3-9C6C44AA6ED5}" type="slidenum">
              <a:rPr lang="en-US" smtClean="0"/>
              <a:t>‹#›</a:t>
            </a:fld>
            <a:endParaRPr lang="en-US"/>
          </a:p>
        </p:txBody>
      </p:sp>
    </p:spTree>
    <p:extLst>
      <p:ext uri="{BB962C8B-B14F-4D97-AF65-F5344CB8AC3E}">
        <p14:creationId xmlns:p14="http://schemas.microsoft.com/office/powerpoint/2010/main" val="294310101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13"/>
          <p:cNvSpPr>
            <a:spLocks noGrp="1" noChangeArrowheads="1"/>
          </p:cNvSpPr>
          <p:nvPr>
            <p:ph type="dt" sz="quarter" idx="10"/>
          </p:nvPr>
        </p:nvSpPr>
        <p:spPr>
          <a:ln/>
        </p:spPr>
        <p:txBody>
          <a:bodyPr/>
          <a:lstStyle>
            <a:lvl1pPr>
              <a:defRPr/>
            </a:lvl1pPr>
          </a:lstStyle>
          <a:p>
            <a:pPr>
              <a:defRPr/>
            </a:pPr>
            <a:fld id="{55A2212D-ACFA-4020-B802-5B3F084A36F2}" type="datetime1">
              <a:rPr lang="es-PE"/>
              <a:pPr>
                <a:defRPr/>
              </a:pPr>
              <a:t>05/09/2018</a:t>
            </a:fld>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64FEB2C3-B915-4B72-9C58-B1D14190A743}" type="slidenum">
              <a:rPr lang="en-US"/>
              <a:pPr>
                <a:defRPr/>
              </a:pPr>
              <a:t>‹#›</a:t>
            </a:fld>
            <a:endParaRPr lang="en-US"/>
          </a:p>
        </p:txBody>
      </p:sp>
    </p:spTree>
    <p:extLst>
      <p:ext uri="{BB962C8B-B14F-4D97-AF65-F5344CB8AC3E}">
        <p14:creationId xmlns:p14="http://schemas.microsoft.com/office/powerpoint/2010/main" val="2951802129"/>
      </p:ext>
    </p:extLst>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1066800" y="304800"/>
            <a:ext cx="7543800" cy="1431925"/>
          </a:xfrm>
        </p:spPr>
        <p:txBody>
          <a:bodyPr/>
          <a:lstStyle/>
          <a:p>
            <a:r>
              <a:rPr lang="es-ES" smtClean="0"/>
              <a:t>Haga clic para modificar el estilo de título del patrón</a:t>
            </a:r>
            <a:endParaRPr lang="es-PE"/>
          </a:p>
        </p:txBody>
      </p:sp>
      <p:sp>
        <p:nvSpPr>
          <p:cNvPr id="3" name="2 Marcador de tabla"/>
          <p:cNvSpPr>
            <a:spLocks noGrp="1"/>
          </p:cNvSpPr>
          <p:nvPr>
            <p:ph type="tbl" idx="1"/>
          </p:nvPr>
        </p:nvSpPr>
        <p:spPr>
          <a:xfrm>
            <a:off x="1066800" y="1981200"/>
            <a:ext cx="7543800" cy="4114800"/>
          </a:xfrm>
        </p:spPr>
        <p:txBody>
          <a:bodyPr/>
          <a:lstStyle/>
          <a:p>
            <a:pPr lvl="0"/>
            <a:endParaRPr lang="es-PE" noProof="0" smtClean="0"/>
          </a:p>
        </p:txBody>
      </p:sp>
      <p:sp>
        <p:nvSpPr>
          <p:cNvPr id="4" name="Rectangle 13"/>
          <p:cNvSpPr>
            <a:spLocks noGrp="1" noChangeArrowheads="1"/>
          </p:cNvSpPr>
          <p:nvPr>
            <p:ph type="dt" sz="quarter" idx="10"/>
          </p:nvPr>
        </p:nvSpPr>
        <p:spPr>
          <a:ln/>
        </p:spPr>
        <p:txBody>
          <a:bodyPr/>
          <a:lstStyle>
            <a:lvl1pPr>
              <a:defRPr/>
            </a:lvl1pPr>
          </a:lstStyle>
          <a:p>
            <a:pPr>
              <a:defRPr/>
            </a:pPr>
            <a:fld id="{209A3C38-6800-4B30-AE3F-EB249E6C7B7A}" type="datetime1">
              <a:rPr lang="es-PE"/>
              <a:pPr>
                <a:defRPr/>
              </a:pPr>
              <a:t>05/09/2018</a:t>
            </a:fld>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634E033D-7E6D-4E96-844B-C8DCDF7BCB4B}" type="slidenum">
              <a:rPr lang="en-US"/>
              <a:pPr>
                <a:defRPr/>
              </a:pPr>
              <a:t>‹#›</a:t>
            </a:fld>
            <a:endParaRPr lang="en-US"/>
          </a:p>
        </p:txBody>
      </p:sp>
    </p:spTree>
    <p:extLst>
      <p:ext uri="{BB962C8B-B14F-4D97-AF65-F5344CB8AC3E}">
        <p14:creationId xmlns:p14="http://schemas.microsoft.com/office/powerpoint/2010/main" val="3807502997"/>
      </p:ext>
    </p:extLst>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Rectangle 13"/>
          <p:cNvSpPr>
            <a:spLocks noGrp="1" noChangeArrowheads="1"/>
          </p:cNvSpPr>
          <p:nvPr>
            <p:ph type="dt" sz="quarter" idx="10"/>
          </p:nvPr>
        </p:nvSpPr>
        <p:spPr>
          <a:ln/>
        </p:spPr>
        <p:txBody>
          <a:bodyPr/>
          <a:lstStyle>
            <a:lvl1pPr>
              <a:defRPr/>
            </a:lvl1pPr>
          </a:lstStyle>
          <a:p>
            <a:pPr>
              <a:defRPr/>
            </a:pPr>
            <a:fld id="{558C9D7E-2E4B-4B83-A89D-B62020694AAB}" type="datetime1">
              <a:rPr lang="es-PE"/>
              <a:pPr>
                <a:defRPr/>
              </a:pPr>
              <a:t>05/09/2018</a:t>
            </a:fld>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01CC7A73-2274-40D2-9AE6-50F9FC48AC63}" type="slidenum">
              <a:rPr lang="en-US"/>
              <a:pPr>
                <a:defRPr/>
              </a:pPr>
              <a:t>‹#›</a:t>
            </a:fld>
            <a:endParaRPr lang="en-US"/>
          </a:p>
        </p:txBody>
      </p:sp>
    </p:spTree>
    <p:extLst>
      <p:ext uri="{BB962C8B-B14F-4D97-AF65-F5344CB8AC3E}">
        <p14:creationId xmlns:p14="http://schemas.microsoft.com/office/powerpoint/2010/main" val="779974661"/>
      </p:ext>
    </p:extLst>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pPr>
              <a:defRPr/>
            </a:pPr>
            <a:fld id="{E086D46D-0149-469F-AE84-3A20BA2F4D47}" type="slidenum">
              <a:rPr lang="en-US" altLang="en-US"/>
              <a:pPr>
                <a:defRPr/>
              </a:pPr>
              <a:t>‹#›</a:t>
            </a:fld>
            <a:endParaRPr lang="en-US" altLang="en-US"/>
          </a:p>
        </p:txBody>
      </p:sp>
    </p:spTree>
    <p:extLst>
      <p:ext uri="{BB962C8B-B14F-4D97-AF65-F5344CB8AC3E}">
        <p14:creationId xmlns:p14="http://schemas.microsoft.com/office/powerpoint/2010/main" val="283931101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719263"/>
            <a:ext cx="8229600" cy="4411662"/>
          </a:xfrm>
        </p:spPr>
        <p:txBody>
          <a:bodyPr>
            <a:normAutofit/>
          </a:bodyPr>
          <a:lstStyle/>
          <a:p>
            <a:pPr lvl="0"/>
            <a:endParaRPr lang="en-US" noProof="0"/>
          </a:p>
        </p:txBody>
      </p:sp>
      <p:sp>
        <p:nvSpPr>
          <p:cNvPr id="4" name="Date Placeholder 3"/>
          <p:cNvSpPr>
            <a:spLocks noGrp="1"/>
          </p:cNvSpPr>
          <p:nvPr>
            <p:ph type="dt" sz="half" idx="10"/>
          </p:nvPr>
        </p:nvSpPr>
        <p:spPr>
          <a:xfrm>
            <a:off x="457200" y="6248400"/>
            <a:ext cx="2133600" cy="457200"/>
          </a:xfrm>
        </p:spPr>
        <p:txBody>
          <a:bodyPr/>
          <a:lstStyle>
            <a:lvl1pPr>
              <a:defRPr/>
            </a:lvl1pPr>
          </a:lstStyle>
          <a:p>
            <a:pPr>
              <a:defRPr/>
            </a:pPr>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pPr>
              <a:defRPr/>
            </a:pPr>
            <a:fld id="{6CD46000-7564-49EE-855A-7712FA47AE70}" type="slidenum">
              <a:rPr lang="en-US" altLang="en-US"/>
              <a:pPr>
                <a:defRPr/>
              </a:pPr>
              <a:t>‹#›</a:t>
            </a:fld>
            <a:endParaRPr lang="en-US" altLang="en-US"/>
          </a:p>
        </p:txBody>
      </p:sp>
    </p:spTree>
    <p:extLst>
      <p:ext uri="{BB962C8B-B14F-4D97-AF65-F5344CB8AC3E}">
        <p14:creationId xmlns:p14="http://schemas.microsoft.com/office/powerpoint/2010/main" val="120120456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userDrawn="1">
  <p:cSld name="1_Basic Content Badg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800373"/>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EBC977-A4F6-4553-88A0-3C972C8BBFF9}" type="datetimeFigureOut">
              <a:rPr lang="en-US" smtClean="0">
                <a:solidFill>
                  <a:prstClr val="black">
                    <a:tint val="75000"/>
                  </a:prstClr>
                </a:solidFill>
              </a:rPr>
              <a:pPr/>
              <a:t>9/5/2018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24CE91-B82D-487A-96C3-9C6C44AA6E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981254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BC977-A4F6-4553-88A0-3C972C8BBFF9}" type="datetimeFigureOut">
              <a:rPr lang="en-US" smtClean="0">
                <a:solidFill>
                  <a:prstClr val="black">
                    <a:tint val="75000"/>
                  </a:prstClr>
                </a:solidFill>
              </a:rPr>
              <a:pPr/>
              <a:t>9/5/2018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24CE91-B82D-487A-96C3-9C6C44AA6E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964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A986C64-AAC9-4E5E-92DB-2875C55E5A68}" type="datetimeFigureOut">
              <a:rPr lang="en-US"/>
              <a:pPr>
                <a:defRPr/>
              </a:pPr>
              <a:t>9/5/2018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51994AD6-08D8-4B5C-8013-D7A8979D4F3C}" type="slidenum">
              <a:rPr lang="en-US"/>
              <a:pPr>
                <a:defRPr/>
              </a:pPr>
              <a:t>‹#›</a:t>
            </a:fld>
            <a:endParaRPr lang="en-US"/>
          </a:p>
        </p:txBody>
      </p:sp>
    </p:spTree>
    <p:extLst>
      <p:ext uri="{BB962C8B-B14F-4D97-AF65-F5344CB8AC3E}">
        <p14:creationId xmlns:p14="http://schemas.microsoft.com/office/powerpoint/2010/main" val="77903356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EBC977-A4F6-4553-88A0-3C972C8BBFF9}" type="datetimeFigureOut">
              <a:rPr lang="en-US" smtClean="0">
                <a:solidFill>
                  <a:prstClr val="black">
                    <a:tint val="75000"/>
                  </a:prstClr>
                </a:solidFill>
              </a:rPr>
              <a:pPr/>
              <a:t>9/5/2018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24CE91-B82D-487A-96C3-9C6C44AA6E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924133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EBC977-A4F6-4553-88A0-3C972C8BBFF9}" type="datetimeFigureOut">
              <a:rPr lang="en-US" smtClean="0">
                <a:solidFill>
                  <a:prstClr val="black">
                    <a:tint val="75000"/>
                  </a:prstClr>
                </a:solidFill>
              </a:rPr>
              <a:pPr/>
              <a:t>9/5/2018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24CE91-B82D-487A-96C3-9C6C44AA6E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581878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EBC977-A4F6-4553-88A0-3C972C8BBFF9}" type="datetimeFigureOut">
              <a:rPr lang="en-US" smtClean="0">
                <a:solidFill>
                  <a:prstClr val="black">
                    <a:tint val="75000"/>
                  </a:prstClr>
                </a:solidFill>
              </a:rPr>
              <a:pPr/>
              <a:t>9/5/2018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D24CE91-B82D-487A-96C3-9C6C44AA6E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82899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EBC977-A4F6-4553-88A0-3C972C8BBFF9}" type="datetimeFigureOut">
              <a:rPr lang="en-US" smtClean="0">
                <a:solidFill>
                  <a:prstClr val="black">
                    <a:tint val="75000"/>
                  </a:prstClr>
                </a:solidFill>
              </a:rPr>
              <a:pPr/>
              <a:t>9/5/2018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D24CE91-B82D-487A-96C3-9C6C44AA6E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45031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EBC977-A4F6-4553-88A0-3C972C8BBFF9}" type="datetimeFigureOut">
              <a:rPr lang="en-US" smtClean="0">
                <a:solidFill>
                  <a:prstClr val="black">
                    <a:tint val="75000"/>
                  </a:prstClr>
                </a:solidFill>
              </a:rPr>
              <a:pPr/>
              <a:t>9/5/2018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D24CE91-B82D-487A-96C3-9C6C44AA6E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931974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EBC977-A4F6-4553-88A0-3C972C8BBFF9}" type="datetimeFigureOut">
              <a:rPr lang="en-US" smtClean="0">
                <a:solidFill>
                  <a:prstClr val="black">
                    <a:tint val="75000"/>
                  </a:prstClr>
                </a:solidFill>
              </a:rPr>
              <a:pPr/>
              <a:t>9/5/2018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24CE91-B82D-487A-96C3-9C6C44AA6E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864590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EBC977-A4F6-4553-88A0-3C972C8BBFF9}" type="datetimeFigureOut">
              <a:rPr lang="en-US" smtClean="0">
                <a:solidFill>
                  <a:prstClr val="black">
                    <a:tint val="75000"/>
                  </a:prstClr>
                </a:solidFill>
              </a:rPr>
              <a:pPr/>
              <a:t>9/5/2018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24CE91-B82D-487A-96C3-9C6C44AA6E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55484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BC977-A4F6-4553-88A0-3C972C8BBFF9}" type="datetimeFigureOut">
              <a:rPr lang="en-US" smtClean="0">
                <a:solidFill>
                  <a:prstClr val="black">
                    <a:tint val="75000"/>
                  </a:prstClr>
                </a:solidFill>
              </a:rPr>
              <a:pPr/>
              <a:t>9/5/2018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24CE91-B82D-487A-96C3-9C6C44AA6E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901858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BC977-A4F6-4553-88A0-3C972C8BBFF9}" type="datetimeFigureOut">
              <a:rPr lang="en-US" smtClean="0">
                <a:solidFill>
                  <a:prstClr val="black">
                    <a:tint val="75000"/>
                  </a:prstClr>
                </a:solidFill>
              </a:rPr>
              <a:pPr/>
              <a:t>9/5/2018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24CE91-B82D-487A-96C3-9C6C44AA6E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928243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EBC977-A4F6-4553-88A0-3C972C8BBFF9}" type="datetimeFigureOut">
              <a:rPr lang="en-US" smtClean="0">
                <a:solidFill>
                  <a:prstClr val="black">
                    <a:tint val="75000"/>
                  </a:prstClr>
                </a:solidFill>
              </a:rPr>
              <a:pPr/>
              <a:t>9/5/2018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24CE91-B82D-487A-96C3-9C6C44AA6E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9308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A986C64-AAC9-4E5E-92DB-2875C55E5A68}" type="datetimeFigureOut">
              <a:rPr lang="en-US"/>
              <a:pPr>
                <a:defRPr/>
              </a:pPr>
              <a:t>9/5/2018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6A6C245B-254A-442E-9E83-AF151B4A2157}" type="slidenum">
              <a:rPr lang="en-US"/>
              <a:pPr>
                <a:defRPr/>
              </a:pPr>
              <a:t>‹#›</a:t>
            </a:fld>
            <a:endParaRPr lang="en-US"/>
          </a:p>
        </p:txBody>
      </p:sp>
    </p:spTree>
    <p:extLst>
      <p:ext uri="{BB962C8B-B14F-4D97-AF65-F5344CB8AC3E}">
        <p14:creationId xmlns:p14="http://schemas.microsoft.com/office/powerpoint/2010/main" val="57659789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BC977-A4F6-4553-88A0-3C972C8BBFF9}" type="datetimeFigureOut">
              <a:rPr lang="en-US" smtClean="0">
                <a:solidFill>
                  <a:prstClr val="black">
                    <a:tint val="75000"/>
                  </a:prstClr>
                </a:solidFill>
              </a:rPr>
              <a:pPr/>
              <a:t>9/5/2018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24CE91-B82D-487A-96C3-9C6C44AA6E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93825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EBC977-A4F6-4553-88A0-3C972C8BBFF9}" type="datetimeFigureOut">
              <a:rPr lang="en-US" smtClean="0">
                <a:solidFill>
                  <a:prstClr val="black">
                    <a:tint val="75000"/>
                  </a:prstClr>
                </a:solidFill>
              </a:rPr>
              <a:pPr/>
              <a:t>9/5/2018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24CE91-B82D-487A-96C3-9C6C44AA6E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62589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EBC977-A4F6-4553-88A0-3C972C8BBFF9}" type="datetimeFigureOut">
              <a:rPr lang="en-US" smtClean="0">
                <a:solidFill>
                  <a:prstClr val="black">
                    <a:tint val="75000"/>
                  </a:prstClr>
                </a:solidFill>
              </a:rPr>
              <a:pPr/>
              <a:t>9/5/2018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24CE91-B82D-487A-96C3-9C6C44AA6E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349126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EBC977-A4F6-4553-88A0-3C972C8BBFF9}" type="datetimeFigureOut">
              <a:rPr lang="en-US" smtClean="0">
                <a:solidFill>
                  <a:prstClr val="black">
                    <a:tint val="75000"/>
                  </a:prstClr>
                </a:solidFill>
              </a:rPr>
              <a:pPr/>
              <a:t>9/5/2018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D24CE91-B82D-487A-96C3-9C6C44AA6E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61678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EBC977-A4F6-4553-88A0-3C972C8BBFF9}" type="datetimeFigureOut">
              <a:rPr lang="en-US" smtClean="0">
                <a:solidFill>
                  <a:prstClr val="black">
                    <a:tint val="75000"/>
                  </a:prstClr>
                </a:solidFill>
              </a:rPr>
              <a:pPr/>
              <a:t>9/5/2018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D24CE91-B82D-487A-96C3-9C6C44AA6E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678279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EBC977-A4F6-4553-88A0-3C972C8BBFF9}" type="datetimeFigureOut">
              <a:rPr lang="en-US" smtClean="0">
                <a:solidFill>
                  <a:prstClr val="black">
                    <a:tint val="75000"/>
                  </a:prstClr>
                </a:solidFill>
              </a:rPr>
              <a:pPr/>
              <a:t>9/5/2018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D24CE91-B82D-487A-96C3-9C6C44AA6E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592150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EBC977-A4F6-4553-88A0-3C972C8BBFF9}" type="datetimeFigureOut">
              <a:rPr lang="en-US" smtClean="0">
                <a:solidFill>
                  <a:prstClr val="black">
                    <a:tint val="75000"/>
                  </a:prstClr>
                </a:solidFill>
              </a:rPr>
              <a:pPr/>
              <a:t>9/5/2018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24CE91-B82D-487A-96C3-9C6C44AA6E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958631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EBC977-A4F6-4553-88A0-3C972C8BBFF9}" type="datetimeFigureOut">
              <a:rPr lang="en-US" smtClean="0">
                <a:solidFill>
                  <a:prstClr val="black">
                    <a:tint val="75000"/>
                  </a:prstClr>
                </a:solidFill>
              </a:rPr>
              <a:pPr/>
              <a:t>9/5/2018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24CE91-B82D-487A-96C3-9C6C44AA6E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488705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BC977-A4F6-4553-88A0-3C972C8BBFF9}" type="datetimeFigureOut">
              <a:rPr lang="en-US" smtClean="0">
                <a:solidFill>
                  <a:prstClr val="black">
                    <a:tint val="75000"/>
                  </a:prstClr>
                </a:solidFill>
              </a:rPr>
              <a:pPr/>
              <a:t>9/5/2018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24CE91-B82D-487A-96C3-9C6C44AA6E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73271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BC977-A4F6-4553-88A0-3C972C8BBFF9}" type="datetimeFigureOut">
              <a:rPr lang="en-US" smtClean="0">
                <a:solidFill>
                  <a:prstClr val="black">
                    <a:tint val="75000"/>
                  </a:prstClr>
                </a:solidFill>
              </a:rPr>
              <a:pPr/>
              <a:t>9/5/2018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24CE91-B82D-487A-96C3-9C6C44AA6E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1953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A986C64-AAC9-4E5E-92DB-2875C55E5A68}" type="datetimeFigureOut">
              <a:rPr lang="en-US"/>
              <a:pPr>
                <a:defRPr/>
              </a:pPr>
              <a:t>9/5/2018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1333554E-3F3B-43A5-8371-B670742F51D8}" type="slidenum">
              <a:rPr lang="en-US"/>
              <a:pPr>
                <a:defRPr/>
              </a:pPr>
              <a:t>‹#›</a:t>
            </a:fld>
            <a:endParaRPr lang="en-US"/>
          </a:p>
        </p:txBody>
      </p:sp>
    </p:spTree>
    <p:extLst>
      <p:ext uri="{BB962C8B-B14F-4D97-AF65-F5344CB8AC3E}">
        <p14:creationId xmlns:p14="http://schemas.microsoft.com/office/powerpoint/2010/main" val="139544439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EBC977-A4F6-4553-88A0-3C972C8BBFF9}" type="datetimeFigureOut">
              <a:rPr lang="en-US" smtClean="0">
                <a:solidFill>
                  <a:prstClr val="black">
                    <a:tint val="75000"/>
                  </a:prstClr>
                </a:solidFill>
              </a:rPr>
              <a:pPr/>
              <a:t>9/5/2018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24CE91-B82D-487A-96C3-9C6C44AA6E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85487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BC977-A4F6-4553-88A0-3C972C8BBFF9}" type="datetimeFigureOut">
              <a:rPr lang="en-US" smtClean="0">
                <a:solidFill>
                  <a:prstClr val="black">
                    <a:tint val="75000"/>
                  </a:prstClr>
                </a:solidFill>
              </a:rPr>
              <a:pPr/>
              <a:t>9/5/2018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24CE91-B82D-487A-96C3-9C6C44AA6E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571136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EBC977-A4F6-4553-88A0-3C972C8BBFF9}" type="datetimeFigureOut">
              <a:rPr lang="en-US" smtClean="0">
                <a:solidFill>
                  <a:prstClr val="black">
                    <a:tint val="75000"/>
                  </a:prstClr>
                </a:solidFill>
              </a:rPr>
              <a:pPr/>
              <a:t>9/5/2018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24CE91-B82D-487A-96C3-9C6C44AA6E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377894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EBC977-A4F6-4553-88A0-3C972C8BBFF9}" type="datetimeFigureOut">
              <a:rPr lang="en-US" smtClean="0">
                <a:solidFill>
                  <a:prstClr val="black">
                    <a:tint val="75000"/>
                  </a:prstClr>
                </a:solidFill>
              </a:rPr>
              <a:pPr/>
              <a:t>9/5/2018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24CE91-B82D-487A-96C3-9C6C44AA6E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969160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EBC977-A4F6-4553-88A0-3C972C8BBFF9}" type="datetimeFigureOut">
              <a:rPr lang="en-US" smtClean="0">
                <a:solidFill>
                  <a:prstClr val="black">
                    <a:tint val="75000"/>
                  </a:prstClr>
                </a:solidFill>
              </a:rPr>
              <a:pPr/>
              <a:t>9/5/2018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D24CE91-B82D-487A-96C3-9C6C44AA6E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796950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EBC977-A4F6-4553-88A0-3C972C8BBFF9}" type="datetimeFigureOut">
              <a:rPr lang="en-US" smtClean="0">
                <a:solidFill>
                  <a:prstClr val="black">
                    <a:tint val="75000"/>
                  </a:prstClr>
                </a:solidFill>
              </a:rPr>
              <a:pPr/>
              <a:t>9/5/2018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D24CE91-B82D-487A-96C3-9C6C44AA6E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35586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EBC977-A4F6-4553-88A0-3C972C8BBFF9}" type="datetimeFigureOut">
              <a:rPr lang="en-US" smtClean="0">
                <a:solidFill>
                  <a:prstClr val="black">
                    <a:tint val="75000"/>
                  </a:prstClr>
                </a:solidFill>
              </a:rPr>
              <a:pPr/>
              <a:t>9/5/2018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D24CE91-B82D-487A-96C3-9C6C44AA6E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84974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EBC977-A4F6-4553-88A0-3C972C8BBFF9}" type="datetimeFigureOut">
              <a:rPr lang="en-US" smtClean="0">
                <a:solidFill>
                  <a:prstClr val="black">
                    <a:tint val="75000"/>
                  </a:prstClr>
                </a:solidFill>
              </a:rPr>
              <a:pPr/>
              <a:t>9/5/2018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24CE91-B82D-487A-96C3-9C6C44AA6E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42155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EBC977-A4F6-4553-88A0-3C972C8BBFF9}" type="datetimeFigureOut">
              <a:rPr lang="en-US" smtClean="0">
                <a:solidFill>
                  <a:prstClr val="black">
                    <a:tint val="75000"/>
                  </a:prstClr>
                </a:solidFill>
              </a:rPr>
              <a:pPr/>
              <a:t>9/5/2018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24CE91-B82D-487A-96C3-9C6C44AA6E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056985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BC977-A4F6-4553-88A0-3C972C8BBFF9}" type="datetimeFigureOut">
              <a:rPr lang="en-US" smtClean="0">
                <a:solidFill>
                  <a:prstClr val="black">
                    <a:tint val="75000"/>
                  </a:prstClr>
                </a:solidFill>
              </a:rPr>
              <a:pPr/>
              <a:t>9/5/2018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24CE91-B82D-487A-96C3-9C6C44AA6E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1499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A986C64-AAC9-4E5E-92DB-2875C55E5A68}" type="datetimeFigureOut">
              <a:rPr lang="en-US"/>
              <a:pPr>
                <a:defRPr/>
              </a:pPr>
              <a:t>9/5/2018</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D01E0E1B-F4CE-4EFE-8A36-8B903287F075}" type="slidenum">
              <a:rPr lang="en-US"/>
              <a:pPr>
                <a:defRPr/>
              </a:pPr>
              <a:t>‹#›</a:t>
            </a:fld>
            <a:endParaRPr lang="en-US"/>
          </a:p>
        </p:txBody>
      </p:sp>
    </p:spTree>
    <p:extLst>
      <p:ext uri="{BB962C8B-B14F-4D97-AF65-F5344CB8AC3E}">
        <p14:creationId xmlns:p14="http://schemas.microsoft.com/office/powerpoint/2010/main" val="170577428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BC977-A4F6-4553-88A0-3C972C8BBFF9}" type="datetimeFigureOut">
              <a:rPr lang="en-US" smtClean="0">
                <a:solidFill>
                  <a:prstClr val="black">
                    <a:tint val="75000"/>
                  </a:prstClr>
                </a:solidFill>
              </a:rPr>
              <a:pPr/>
              <a:t>9/5/2018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24CE91-B82D-487A-96C3-9C6C44AA6E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086261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77" indent="0" algn="ctr">
              <a:buNone/>
              <a:defRPr/>
            </a:lvl2pPr>
            <a:lvl3pPr marL="914156" indent="0" algn="ctr">
              <a:buNone/>
              <a:defRPr/>
            </a:lvl3pPr>
            <a:lvl4pPr marL="1371232" indent="0" algn="ctr">
              <a:buNone/>
              <a:defRPr/>
            </a:lvl4pPr>
            <a:lvl5pPr marL="1828311" indent="0" algn="ctr">
              <a:buNone/>
              <a:defRPr/>
            </a:lvl5pPr>
            <a:lvl6pPr marL="2285389" indent="0" algn="ctr">
              <a:buNone/>
              <a:defRPr/>
            </a:lvl6pPr>
            <a:lvl7pPr marL="2742468" indent="0" algn="ctr">
              <a:buNone/>
              <a:defRPr/>
            </a:lvl7pPr>
            <a:lvl8pPr marL="3199545" indent="0" algn="ctr">
              <a:buNone/>
              <a:defRPr/>
            </a:lvl8pPr>
            <a:lvl9pPr marL="3656622"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606951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620456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077" indent="0">
              <a:buNone/>
              <a:defRPr sz="1800"/>
            </a:lvl2pPr>
            <a:lvl3pPr marL="914156" indent="0">
              <a:buNone/>
              <a:defRPr sz="1600"/>
            </a:lvl3pPr>
            <a:lvl4pPr marL="1371232" indent="0">
              <a:buNone/>
              <a:defRPr sz="1400"/>
            </a:lvl4pPr>
            <a:lvl5pPr marL="1828311" indent="0">
              <a:buNone/>
              <a:defRPr sz="1400"/>
            </a:lvl5pPr>
            <a:lvl6pPr marL="2285389" indent="0">
              <a:buNone/>
              <a:defRPr sz="1400"/>
            </a:lvl6pPr>
            <a:lvl7pPr marL="2742468" indent="0">
              <a:buNone/>
              <a:defRPr sz="1400"/>
            </a:lvl7pPr>
            <a:lvl8pPr marL="3199545" indent="0">
              <a:buNone/>
              <a:defRPr sz="1400"/>
            </a:lvl8pPr>
            <a:lvl9pPr marL="3656622" indent="0">
              <a:buNone/>
              <a:defRPr sz="1400"/>
            </a:lvl9pPr>
          </a:lstStyle>
          <a:p>
            <a:pPr lvl="0"/>
            <a:r>
              <a:rPr lang="en-US" smtClean="0"/>
              <a:t>Click to edit Master text styles</a:t>
            </a:r>
          </a:p>
        </p:txBody>
      </p:sp>
    </p:spTree>
    <p:extLst>
      <p:ext uri="{BB962C8B-B14F-4D97-AF65-F5344CB8AC3E}">
        <p14:creationId xmlns:p14="http://schemas.microsoft.com/office/powerpoint/2010/main" val="240880550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06439" y="1981200"/>
            <a:ext cx="3979862"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8703" y="1981200"/>
            <a:ext cx="398145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918049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077" indent="0">
              <a:buNone/>
              <a:defRPr sz="2000" b="1"/>
            </a:lvl2pPr>
            <a:lvl3pPr marL="914156" indent="0">
              <a:buNone/>
              <a:defRPr sz="1800" b="1"/>
            </a:lvl3pPr>
            <a:lvl4pPr marL="1371232" indent="0">
              <a:buNone/>
              <a:defRPr sz="1600" b="1"/>
            </a:lvl4pPr>
            <a:lvl5pPr marL="1828311" indent="0">
              <a:buNone/>
              <a:defRPr sz="1600" b="1"/>
            </a:lvl5pPr>
            <a:lvl6pPr marL="2285389" indent="0">
              <a:buNone/>
              <a:defRPr sz="1600" b="1"/>
            </a:lvl6pPr>
            <a:lvl7pPr marL="2742468" indent="0">
              <a:buNone/>
              <a:defRPr sz="1600" b="1"/>
            </a:lvl7pPr>
            <a:lvl8pPr marL="3199545" indent="0">
              <a:buNone/>
              <a:defRPr sz="1600" b="1"/>
            </a:lvl8pPr>
            <a:lvl9pPr marL="365662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6"/>
            <a:ext cx="4041775" cy="639762"/>
          </a:xfrm>
        </p:spPr>
        <p:txBody>
          <a:bodyPr anchor="b"/>
          <a:lstStyle>
            <a:lvl1pPr marL="0" indent="0">
              <a:buNone/>
              <a:defRPr sz="2400" b="1"/>
            </a:lvl1pPr>
            <a:lvl2pPr marL="457077" indent="0">
              <a:buNone/>
              <a:defRPr sz="2000" b="1"/>
            </a:lvl2pPr>
            <a:lvl3pPr marL="914156" indent="0">
              <a:buNone/>
              <a:defRPr sz="1800" b="1"/>
            </a:lvl3pPr>
            <a:lvl4pPr marL="1371232" indent="0">
              <a:buNone/>
              <a:defRPr sz="1600" b="1"/>
            </a:lvl4pPr>
            <a:lvl5pPr marL="1828311" indent="0">
              <a:buNone/>
              <a:defRPr sz="1600" b="1"/>
            </a:lvl5pPr>
            <a:lvl6pPr marL="2285389" indent="0">
              <a:buNone/>
              <a:defRPr sz="1600" b="1"/>
            </a:lvl6pPr>
            <a:lvl7pPr marL="2742468" indent="0">
              <a:buNone/>
              <a:defRPr sz="1600" b="1"/>
            </a:lvl7pPr>
            <a:lvl8pPr marL="3199545" indent="0">
              <a:buNone/>
              <a:defRPr sz="1600" b="1"/>
            </a:lvl8pPr>
            <a:lvl9pPr marL="365662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207299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6404298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611940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077" indent="0">
              <a:buNone/>
              <a:defRPr sz="1200"/>
            </a:lvl2pPr>
            <a:lvl3pPr marL="914156" indent="0">
              <a:buNone/>
              <a:defRPr sz="1000"/>
            </a:lvl3pPr>
            <a:lvl4pPr marL="1371232" indent="0">
              <a:buNone/>
              <a:defRPr sz="900"/>
            </a:lvl4pPr>
            <a:lvl5pPr marL="1828311" indent="0">
              <a:buNone/>
              <a:defRPr sz="900"/>
            </a:lvl5pPr>
            <a:lvl6pPr marL="2285389" indent="0">
              <a:buNone/>
              <a:defRPr sz="900"/>
            </a:lvl6pPr>
            <a:lvl7pPr marL="2742468" indent="0">
              <a:buNone/>
              <a:defRPr sz="900"/>
            </a:lvl7pPr>
            <a:lvl8pPr marL="3199545" indent="0">
              <a:buNone/>
              <a:defRPr sz="900"/>
            </a:lvl8pPr>
            <a:lvl9pPr marL="3656622" indent="0">
              <a:buNone/>
              <a:defRPr sz="900"/>
            </a:lvl9pPr>
          </a:lstStyle>
          <a:p>
            <a:pPr lvl="0"/>
            <a:r>
              <a:rPr lang="en-US" smtClean="0"/>
              <a:t>Click to edit Master text styles</a:t>
            </a:r>
          </a:p>
        </p:txBody>
      </p:sp>
    </p:spTree>
    <p:extLst>
      <p:ext uri="{BB962C8B-B14F-4D97-AF65-F5344CB8AC3E}">
        <p14:creationId xmlns:p14="http://schemas.microsoft.com/office/powerpoint/2010/main" val="378401716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77" indent="0">
              <a:buNone/>
              <a:defRPr sz="2800"/>
            </a:lvl2pPr>
            <a:lvl3pPr marL="914156" indent="0">
              <a:buNone/>
              <a:defRPr sz="2400"/>
            </a:lvl3pPr>
            <a:lvl4pPr marL="1371232" indent="0">
              <a:buNone/>
              <a:defRPr sz="2000"/>
            </a:lvl4pPr>
            <a:lvl5pPr marL="1828311" indent="0">
              <a:buNone/>
              <a:defRPr sz="2000"/>
            </a:lvl5pPr>
            <a:lvl6pPr marL="2285389" indent="0">
              <a:buNone/>
              <a:defRPr sz="2000"/>
            </a:lvl6pPr>
            <a:lvl7pPr marL="2742468" indent="0">
              <a:buNone/>
              <a:defRPr sz="2000"/>
            </a:lvl7pPr>
            <a:lvl8pPr marL="3199545" indent="0">
              <a:buNone/>
              <a:defRPr sz="2000"/>
            </a:lvl8pPr>
            <a:lvl9pPr marL="3656622" indent="0">
              <a:buNone/>
              <a:defRPr sz="2000"/>
            </a:lvl9pPr>
          </a:lstStyle>
          <a:p>
            <a:pPr lvl="0"/>
            <a:endParaRPr lang="en-US" noProof="0" smtClean="0"/>
          </a:p>
        </p:txBody>
      </p:sp>
      <p:sp>
        <p:nvSpPr>
          <p:cNvPr id="4" name="Text Placeholder 3"/>
          <p:cNvSpPr>
            <a:spLocks noGrp="1"/>
          </p:cNvSpPr>
          <p:nvPr>
            <p:ph type="body" sz="half" idx="2"/>
          </p:nvPr>
        </p:nvSpPr>
        <p:spPr>
          <a:xfrm>
            <a:off x="1792288" y="5367341"/>
            <a:ext cx="5486400" cy="804862"/>
          </a:xfrm>
        </p:spPr>
        <p:txBody>
          <a:bodyPr/>
          <a:lstStyle>
            <a:lvl1pPr marL="0" indent="0">
              <a:buNone/>
              <a:defRPr sz="1400"/>
            </a:lvl1pPr>
            <a:lvl2pPr marL="457077" indent="0">
              <a:buNone/>
              <a:defRPr sz="1200"/>
            </a:lvl2pPr>
            <a:lvl3pPr marL="914156" indent="0">
              <a:buNone/>
              <a:defRPr sz="1000"/>
            </a:lvl3pPr>
            <a:lvl4pPr marL="1371232" indent="0">
              <a:buNone/>
              <a:defRPr sz="900"/>
            </a:lvl4pPr>
            <a:lvl5pPr marL="1828311" indent="0">
              <a:buNone/>
              <a:defRPr sz="900"/>
            </a:lvl5pPr>
            <a:lvl6pPr marL="2285389" indent="0">
              <a:buNone/>
              <a:defRPr sz="900"/>
            </a:lvl6pPr>
            <a:lvl7pPr marL="2742468" indent="0">
              <a:buNone/>
              <a:defRPr sz="900"/>
            </a:lvl7pPr>
            <a:lvl8pPr marL="3199545" indent="0">
              <a:buNone/>
              <a:defRPr sz="900"/>
            </a:lvl8pPr>
            <a:lvl9pPr marL="3656622" indent="0">
              <a:buNone/>
              <a:defRPr sz="900"/>
            </a:lvl9pPr>
          </a:lstStyle>
          <a:p>
            <a:pPr lvl="0"/>
            <a:r>
              <a:rPr lang="en-US" smtClean="0"/>
              <a:t>Click to edit Master text styles</a:t>
            </a:r>
          </a:p>
        </p:txBody>
      </p:sp>
    </p:spTree>
    <p:extLst>
      <p:ext uri="{BB962C8B-B14F-4D97-AF65-F5344CB8AC3E}">
        <p14:creationId xmlns:p14="http://schemas.microsoft.com/office/powerpoint/2010/main" val="2550983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A986C64-AAC9-4E5E-92DB-2875C55E5A68}" type="datetimeFigureOut">
              <a:rPr lang="en-US"/>
              <a:pPr>
                <a:defRPr/>
              </a:pPr>
              <a:t>9/5/2018</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A091E0E4-9DD2-4CC4-B62E-ABF81A01AD51}" type="slidenum">
              <a:rPr lang="en-US"/>
              <a:pPr>
                <a:defRPr/>
              </a:pPr>
              <a:t>‹#›</a:t>
            </a:fld>
            <a:endParaRPr lang="en-US"/>
          </a:p>
        </p:txBody>
      </p:sp>
    </p:spTree>
    <p:extLst>
      <p:ext uri="{BB962C8B-B14F-4D97-AF65-F5344CB8AC3E}">
        <p14:creationId xmlns:p14="http://schemas.microsoft.com/office/powerpoint/2010/main" val="48328576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509988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1328" y="450852"/>
            <a:ext cx="2028825" cy="5340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04853" y="450852"/>
            <a:ext cx="5934075" cy="5340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0977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A986C64-AAC9-4E5E-92DB-2875C55E5A68}" type="datetimeFigureOut">
              <a:rPr lang="en-US"/>
              <a:pPr>
                <a:defRPr/>
              </a:pPr>
              <a:t>9/5/2018</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64935F1C-AF39-4ECB-891D-23C87584DC43}" type="slidenum">
              <a:rPr lang="en-US"/>
              <a:pPr>
                <a:defRPr/>
              </a:pPr>
              <a:t>‹#›</a:t>
            </a:fld>
            <a:endParaRPr lang="en-US"/>
          </a:p>
        </p:txBody>
      </p:sp>
    </p:spTree>
    <p:extLst>
      <p:ext uri="{BB962C8B-B14F-4D97-AF65-F5344CB8AC3E}">
        <p14:creationId xmlns:p14="http://schemas.microsoft.com/office/powerpoint/2010/main" val="818480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A986C64-AAC9-4E5E-92DB-2875C55E5A68}" type="datetimeFigureOut">
              <a:rPr lang="en-US"/>
              <a:pPr>
                <a:defRPr/>
              </a:pPr>
              <a:t>9/5/2018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0B9A413C-C6DD-418B-AB62-2B04C3AB270C}" type="slidenum">
              <a:rPr lang="en-US"/>
              <a:pPr>
                <a:defRPr/>
              </a:pPr>
              <a:t>‹#›</a:t>
            </a:fld>
            <a:endParaRPr lang="en-US"/>
          </a:p>
        </p:txBody>
      </p:sp>
    </p:spTree>
    <p:extLst>
      <p:ext uri="{BB962C8B-B14F-4D97-AF65-F5344CB8AC3E}">
        <p14:creationId xmlns:p14="http://schemas.microsoft.com/office/powerpoint/2010/main" val="2147154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BC977-A4F6-4553-88A0-3C972C8BBFF9}"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4CE91-B82D-487A-96C3-9C6C44AA6ED5}" type="slidenum">
              <a:rPr lang="en-US" smtClean="0"/>
              <a:t>‹#›</a:t>
            </a:fld>
            <a:endParaRPr lang="en-US"/>
          </a:p>
        </p:txBody>
      </p:sp>
    </p:spTree>
    <p:extLst>
      <p:ext uri="{BB962C8B-B14F-4D97-AF65-F5344CB8AC3E}">
        <p14:creationId xmlns:p14="http://schemas.microsoft.com/office/powerpoint/2010/main" val="38260609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A986C64-AAC9-4E5E-92DB-2875C55E5A68}" type="datetimeFigureOut">
              <a:rPr lang="en-US"/>
              <a:pPr>
                <a:defRPr/>
              </a:pPr>
              <a:t>9/5/2018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D3B1D6B9-B253-45FC-B446-F09B1EE5C90E}" type="slidenum">
              <a:rPr lang="en-US"/>
              <a:pPr>
                <a:defRPr/>
              </a:pPr>
              <a:t>‹#›</a:t>
            </a:fld>
            <a:endParaRPr lang="en-US"/>
          </a:p>
        </p:txBody>
      </p:sp>
    </p:spTree>
    <p:extLst>
      <p:ext uri="{BB962C8B-B14F-4D97-AF65-F5344CB8AC3E}">
        <p14:creationId xmlns:p14="http://schemas.microsoft.com/office/powerpoint/2010/main" val="2672522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A986C64-AAC9-4E5E-92DB-2875C55E5A68}" type="datetimeFigureOut">
              <a:rPr lang="en-US"/>
              <a:pPr>
                <a:defRPr/>
              </a:pPr>
              <a:t>9/5/2018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9EBEBD93-A06A-4888-845E-0B9DD7DBA8FC}" type="slidenum">
              <a:rPr lang="en-US"/>
              <a:pPr>
                <a:defRPr/>
              </a:pPr>
              <a:t>‹#›</a:t>
            </a:fld>
            <a:endParaRPr lang="en-US"/>
          </a:p>
        </p:txBody>
      </p:sp>
    </p:spTree>
    <p:extLst>
      <p:ext uri="{BB962C8B-B14F-4D97-AF65-F5344CB8AC3E}">
        <p14:creationId xmlns:p14="http://schemas.microsoft.com/office/powerpoint/2010/main" val="1956073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A986C64-AAC9-4E5E-92DB-2875C55E5A68}" type="datetimeFigureOut">
              <a:rPr lang="en-US"/>
              <a:pPr>
                <a:defRPr/>
              </a:pPr>
              <a:t>9/5/2018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40875428-71A6-40AB-A6D6-3FC3CC646801}" type="slidenum">
              <a:rPr lang="en-US"/>
              <a:pPr>
                <a:defRPr/>
              </a:pPr>
              <a:t>‹#›</a:t>
            </a:fld>
            <a:endParaRPr lang="en-US"/>
          </a:p>
        </p:txBody>
      </p:sp>
    </p:spTree>
    <p:extLst>
      <p:ext uri="{BB962C8B-B14F-4D97-AF65-F5344CB8AC3E}">
        <p14:creationId xmlns:p14="http://schemas.microsoft.com/office/powerpoint/2010/main" val="11951323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b="1">
                <a:ea typeface="MS PGothic" pitchFamily="34" charset="-128"/>
              </a:defRPr>
            </a:lvl1pPr>
          </a:lstStyle>
          <a:p>
            <a:pPr>
              <a:defRPr/>
            </a:pPr>
            <a:fld id="{66B30DCA-456D-4801-8FFB-47385C5BDCBB}" type="datetimeFigureOut">
              <a:rPr lang="en-US"/>
              <a:pPr>
                <a:defRPr/>
              </a:pPr>
              <a:t>9/5/2018</a:t>
            </a:fld>
            <a:endParaRPr lang="en-US"/>
          </a:p>
        </p:txBody>
      </p:sp>
      <p:sp>
        <p:nvSpPr>
          <p:cNvPr id="5" name="Footer Placeholder 4"/>
          <p:cNvSpPr>
            <a:spLocks noGrp="1"/>
          </p:cNvSpPr>
          <p:nvPr>
            <p:ph type="ftr" sz="quarter" idx="11"/>
          </p:nvPr>
        </p:nvSpPr>
        <p:spPr/>
        <p:txBody>
          <a:bodyPr/>
          <a:lstStyle>
            <a:lvl1pPr eaLnBrk="0" hangingPunct="0">
              <a:defRPr b="1">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1">
                <a:ea typeface="MS PGothic" pitchFamily="34" charset="-128"/>
              </a:defRPr>
            </a:lvl1pPr>
          </a:lstStyle>
          <a:p>
            <a:pPr>
              <a:defRPr/>
            </a:pPr>
            <a:fld id="{45C7B644-16A3-43BA-9D0F-F93516AC7D02}" type="slidenum">
              <a:rPr lang="en-US"/>
              <a:pPr>
                <a:defRPr/>
              </a:pPr>
              <a:t>‹#›</a:t>
            </a:fld>
            <a:endParaRPr lang="en-US"/>
          </a:p>
        </p:txBody>
      </p:sp>
    </p:spTree>
    <p:extLst>
      <p:ext uri="{BB962C8B-B14F-4D97-AF65-F5344CB8AC3E}">
        <p14:creationId xmlns:p14="http://schemas.microsoft.com/office/powerpoint/2010/main" val="30420800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b="1">
                <a:ea typeface="MS PGothic" pitchFamily="34" charset="-128"/>
              </a:defRPr>
            </a:lvl1pPr>
          </a:lstStyle>
          <a:p>
            <a:pPr>
              <a:defRPr/>
            </a:pPr>
            <a:fld id="{26FF2A98-F0F4-4408-886D-A5DDA9AF64A1}" type="datetimeFigureOut">
              <a:rPr lang="en-US"/>
              <a:pPr>
                <a:defRPr/>
              </a:pPr>
              <a:t>9/5/2018</a:t>
            </a:fld>
            <a:endParaRPr lang="en-US"/>
          </a:p>
        </p:txBody>
      </p:sp>
      <p:sp>
        <p:nvSpPr>
          <p:cNvPr id="5" name="Footer Placeholder 4"/>
          <p:cNvSpPr>
            <a:spLocks noGrp="1"/>
          </p:cNvSpPr>
          <p:nvPr>
            <p:ph type="ftr" sz="quarter" idx="11"/>
          </p:nvPr>
        </p:nvSpPr>
        <p:spPr/>
        <p:txBody>
          <a:bodyPr/>
          <a:lstStyle>
            <a:lvl1pPr eaLnBrk="0" hangingPunct="0">
              <a:defRPr b="1">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1">
                <a:ea typeface="MS PGothic" pitchFamily="34" charset="-128"/>
              </a:defRPr>
            </a:lvl1pPr>
          </a:lstStyle>
          <a:p>
            <a:pPr>
              <a:defRPr/>
            </a:pPr>
            <a:fld id="{D1BEB9F6-672D-4598-A309-EF78064AC191}" type="slidenum">
              <a:rPr lang="en-US"/>
              <a:pPr>
                <a:defRPr/>
              </a:pPr>
              <a:t>‹#›</a:t>
            </a:fld>
            <a:endParaRPr lang="en-US"/>
          </a:p>
        </p:txBody>
      </p:sp>
    </p:spTree>
    <p:extLst>
      <p:ext uri="{BB962C8B-B14F-4D97-AF65-F5344CB8AC3E}">
        <p14:creationId xmlns:p14="http://schemas.microsoft.com/office/powerpoint/2010/main" val="1647649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7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b="1">
                <a:ea typeface="MS PGothic" pitchFamily="34" charset="-128"/>
              </a:defRPr>
            </a:lvl1pPr>
          </a:lstStyle>
          <a:p>
            <a:pPr>
              <a:defRPr/>
            </a:pPr>
            <a:fld id="{19871032-680A-4CBF-B65F-C4B7C81886E6}" type="datetimeFigureOut">
              <a:rPr lang="en-US"/>
              <a:pPr>
                <a:defRPr/>
              </a:pPr>
              <a:t>9/5/2018</a:t>
            </a:fld>
            <a:endParaRPr lang="en-US"/>
          </a:p>
        </p:txBody>
      </p:sp>
      <p:sp>
        <p:nvSpPr>
          <p:cNvPr id="5" name="Footer Placeholder 4"/>
          <p:cNvSpPr>
            <a:spLocks noGrp="1"/>
          </p:cNvSpPr>
          <p:nvPr>
            <p:ph type="ftr" sz="quarter" idx="11"/>
          </p:nvPr>
        </p:nvSpPr>
        <p:spPr/>
        <p:txBody>
          <a:bodyPr/>
          <a:lstStyle>
            <a:lvl1pPr eaLnBrk="0" hangingPunct="0">
              <a:defRPr b="1">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1">
                <a:ea typeface="MS PGothic" pitchFamily="34" charset="-128"/>
              </a:defRPr>
            </a:lvl1pPr>
          </a:lstStyle>
          <a:p>
            <a:pPr>
              <a:defRPr/>
            </a:pPr>
            <a:fld id="{28022A12-E5E6-43BA-B611-75DA30F65CD5}" type="slidenum">
              <a:rPr lang="en-US"/>
              <a:pPr>
                <a:defRPr/>
              </a:pPr>
              <a:t>‹#›</a:t>
            </a:fld>
            <a:endParaRPr lang="en-US"/>
          </a:p>
        </p:txBody>
      </p:sp>
    </p:spTree>
    <p:extLst>
      <p:ext uri="{BB962C8B-B14F-4D97-AF65-F5344CB8AC3E}">
        <p14:creationId xmlns:p14="http://schemas.microsoft.com/office/powerpoint/2010/main" val="38251467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eaLnBrk="0" hangingPunct="0">
              <a:defRPr b="1">
                <a:ea typeface="MS PGothic" pitchFamily="34" charset="-128"/>
              </a:defRPr>
            </a:lvl1pPr>
          </a:lstStyle>
          <a:p>
            <a:pPr>
              <a:defRPr/>
            </a:pPr>
            <a:fld id="{2FCF439B-27F4-4046-A37F-7C86B6096002}" type="datetimeFigureOut">
              <a:rPr lang="en-US"/>
              <a:pPr>
                <a:defRPr/>
              </a:pPr>
              <a:t>9/5/2018</a:t>
            </a:fld>
            <a:endParaRPr lang="en-US"/>
          </a:p>
        </p:txBody>
      </p:sp>
      <p:sp>
        <p:nvSpPr>
          <p:cNvPr id="6" name="Footer Placeholder 4"/>
          <p:cNvSpPr>
            <a:spLocks noGrp="1"/>
          </p:cNvSpPr>
          <p:nvPr>
            <p:ph type="ftr" sz="quarter" idx="11"/>
          </p:nvPr>
        </p:nvSpPr>
        <p:spPr/>
        <p:txBody>
          <a:bodyPr/>
          <a:lstStyle>
            <a:lvl1pPr eaLnBrk="0" hangingPunct="0">
              <a:defRPr b="1">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b="1">
                <a:ea typeface="MS PGothic" pitchFamily="34" charset="-128"/>
              </a:defRPr>
            </a:lvl1pPr>
          </a:lstStyle>
          <a:p>
            <a:pPr>
              <a:defRPr/>
            </a:pPr>
            <a:fld id="{97954AC6-AE22-4CA7-85B7-4A535CB0B8D4}" type="slidenum">
              <a:rPr lang="en-US"/>
              <a:pPr>
                <a:defRPr/>
              </a:pPr>
              <a:t>‹#›</a:t>
            </a:fld>
            <a:endParaRPr lang="en-US"/>
          </a:p>
        </p:txBody>
      </p:sp>
    </p:spTree>
    <p:extLst>
      <p:ext uri="{BB962C8B-B14F-4D97-AF65-F5344CB8AC3E}">
        <p14:creationId xmlns:p14="http://schemas.microsoft.com/office/powerpoint/2010/main" val="15308926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66"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6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eaLnBrk="0" hangingPunct="0">
              <a:defRPr b="1">
                <a:ea typeface="MS PGothic" pitchFamily="34" charset="-128"/>
              </a:defRPr>
            </a:lvl1pPr>
          </a:lstStyle>
          <a:p>
            <a:pPr>
              <a:defRPr/>
            </a:pPr>
            <a:fld id="{1FCD6735-30E1-4373-AA5E-9640A8787430}" type="datetimeFigureOut">
              <a:rPr lang="en-US"/>
              <a:pPr>
                <a:defRPr/>
              </a:pPr>
              <a:t>9/5/2018</a:t>
            </a:fld>
            <a:endParaRPr lang="en-US"/>
          </a:p>
        </p:txBody>
      </p:sp>
      <p:sp>
        <p:nvSpPr>
          <p:cNvPr id="8" name="Footer Placeholder 4"/>
          <p:cNvSpPr>
            <a:spLocks noGrp="1"/>
          </p:cNvSpPr>
          <p:nvPr>
            <p:ph type="ftr" sz="quarter" idx="11"/>
          </p:nvPr>
        </p:nvSpPr>
        <p:spPr/>
        <p:txBody>
          <a:bodyPr/>
          <a:lstStyle>
            <a:lvl1pPr eaLnBrk="0" hangingPunct="0">
              <a:defRPr b="1">
                <a:ea typeface="MS PGothic" pitchFamily="34" charset="-128"/>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b="1">
                <a:ea typeface="MS PGothic" pitchFamily="34" charset="-128"/>
              </a:defRPr>
            </a:lvl1pPr>
          </a:lstStyle>
          <a:p>
            <a:pPr>
              <a:defRPr/>
            </a:pPr>
            <a:fld id="{E6D0E301-4460-470F-A888-2397A73022B0}" type="slidenum">
              <a:rPr lang="en-US"/>
              <a:pPr>
                <a:defRPr/>
              </a:pPr>
              <a:t>‹#›</a:t>
            </a:fld>
            <a:endParaRPr lang="en-US"/>
          </a:p>
        </p:txBody>
      </p:sp>
    </p:spTree>
    <p:extLst>
      <p:ext uri="{BB962C8B-B14F-4D97-AF65-F5344CB8AC3E}">
        <p14:creationId xmlns:p14="http://schemas.microsoft.com/office/powerpoint/2010/main" val="3272897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eaLnBrk="0" hangingPunct="0">
              <a:defRPr b="1">
                <a:ea typeface="MS PGothic" pitchFamily="34" charset="-128"/>
              </a:defRPr>
            </a:lvl1pPr>
          </a:lstStyle>
          <a:p>
            <a:pPr>
              <a:defRPr/>
            </a:pPr>
            <a:fld id="{30D2102A-5CB0-4C67-B449-EC3CE70C8475}" type="datetimeFigureOut">
              <a:rPr lang="en-US"/>
              <a:pPr>
                <a:defRPr/>
              </a:pPr>
              <a:t>9/5/2018</a:t>
            </a:fld>
            <a:endParaRPr lang="en-US"/>
          </a:p>
        </p:txBody>
      </p:sp>
      <p:sp>
        <p:nvSpPr>
          <p:cNvPr id="4" name="Footer Placeholder 4"/>
          <p:cNvSpPr>
            <a:spLocks noGrp="1"/>
          </p:cNvSpPr>
          <p:nvPr>
            <p:ph type="ftr" sz="quarter" idx="11"/>
          </p:nvPr>
        </p:nvSpPr>
        <p:spPr/>
        <p:txBody>
          <a:bodyPr/>
          <a:lstStyle>
            <a:lvl1pPr eaLnBrk="0" hangingPunct="0">
              <a:defRPr b="1">
                <a:ea typeface="MS PGothic" pitchFamily="34" charset="-128"/>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b="1">
                <a:ea typeface="MS PGothic" pitchFamily="34" charset="-128"/>
              </a:defRPr>
            </a:lvl1pPr>
          </a:lstStyle>
          <a:p>
            <a:pPr>
              <a:defRPr/>
            </a:pPr>
            <a:fld id="{4FBB8194-508F-4ABB-952D-2C12933AE56D}" type="slidenum">
              <a:rPr lang="en-US"/>
              <a:pPr>
                <a:defRPr/>
              </a:pPr>
              <a:t>‹#›</a:t>
            </a:fld>
            <a:endParaRPr lang="en-US"/>
          </a:p>
        </p:txBody>
      </p:sp>
    </p:spTree>
    <p:extLst>
      <p:ext uri="{BB962C8B-B14F-4D97-AF65-F5344CB8AC3E}">
        <p14:creationId xmlns:p14="http://schemas.microsoft.com/office/powerpoint/2010/main" val="39685594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b="1">
                <a:ea typeface="MS PGothic" pitchFamily="34" charset="-128"/>
              </a:defRPr>
            </a:lvl1pPr>
          </a:lstStyle>
          <a:p>
            <a:pPr>
              <a:defRPr/>
            </a:pPr>
            <a:fld id="{4954101A-1C61-4648-9CA7-57D6A46100BE}" type="datetimeFigureOut">
              <a:rPr lang="en-US"/>
              <a:pPr>
                <a:defRPr/>
              </a:pPr>
              <a:t>9/5/2018</a:t>
            </a:fld>
            <a:endParaRPr lang="en-US"/>
          </a:p>
        </p:txBody>
      </p:sp>
      <p:sp>
        <p:nvSpPr>
          <p:cNvPr id="3" name="Footer Placeholder 4"/>
          <p:cNvSpPr>
            <a:spLocks noGrp="1"/>
          </p:cNvSpPr>
          <p:nvPr>
            <p:ph type="ftr" sz="quarter" idx="11"/>
          </p:nvPr>
        </p:nvSpPr>
        <p:spPr/>
        <p:txBody>
          <a:bodyPr/>
          <a:lstStyle>
            <a:lvl1pPr eaLnBrk="0" hangingPunct="0">
              <a:defRPr b="1">
                <a:ea typeface="MS PGothic" pitchFamily="34" charset="-128"/>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b="1">
                <a:ea typeface="MS PGothic" pitchFamily="34" charset="-128"/>
              </a:defRPr>
            </a:lvl1pPr>
          </a:lstStyle>
          <a:p>
            <a:pPr>
              <a:defRPr/>
            </a:pPr>
            <a:fld id="{D460385D-33CD-481F-B283-99DED9242CD1}" type="slidenum">
              <a:rPr lang="en-US"/>
              <a:pPr>
                <a:defRPr/>
              </a:pPr>
              <a:t>‹#›</a:t>
            </a:fld>
            <a:endParaRPr lang="en-US"/>
          </a:p>
        </p:txBody>
      </p:sp>
    </p:spTree>
    <p:extLst>
      <p:ext uri="{BB962C8B-B14F-4D97-AF65-F5344CB8AC3E}">
        <p14:creationId xmlns:p14="http://schemas.microsoft.com/office/powerpoint/2010/main" val="1743433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EBC977-A4F6-4553-88A0-3C972C8BBFF9}"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4CE91-B82D-487A-96C3-9C6C44AA6ED5}" type="slidenum">
              <a:rPr lang="en-US" smtClean="0"/>
              <a:t>‹#›</a:t>
            </a:fld>
            <a:endParaRPr lang="en-US"/>
          </a:p>
        </p:txBody>
      </p:sp>
    </p:spTree>
    <p:extLst>
      <p:ext uri="{BB962C8B-B14F-4D97-AF65-F5344CB8AC3E}">
        <p14:creationId xmlns:p14="http://schemas.microsoft.com/office/powerpoint/2010/main" val="40730582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01"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23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01"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b="1">
                <a:ea typeface="MS PGothic" pitchFamily="34" charset="-128"/>
              </a:defRPr>
            </a:lvl1pPr>
          </a:lstStyle>
          <a:p>
            <a:pPr>
              <a:defRPr/>
            </a:pPr>
            <a:fld id="{D1119972-7388-4A88-A9A9-B3D991FBBB45}" type="datetimeFigureOut">
              <a:rPr lang="en-US"/>
              <a:pPr>
                <a:defRPr/>
              </a:pPr>
              <a:t>9/5/2018</a:t>
            </a:fld>
            <a:endParaRPr lang="en-US"/>
          </a:p>
        </p:txBody>
      </p:sp>
      <p:sp>
        <p:nvSpPr>
          <p:cNvPr id="6" name="Footer Placeholder 4"/>
          <p:cNvSpPr>
            <a:spLocks noGrp="1"/>
          </p:cNvSpPr>
          <p:nvPr>
            <p:ph type="ftr" sz="quarter" idx="11"/>
          </p:nvPr>
        </p:nvSpPr>
        <p:spPr/>
        <p:txBody>
          <a:bodyPr/>
          <a:lstStyle>
            <a:lvl1pPr eaLnBrk="0" hangingPunct="0">
              <a:defRPr b="1">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b="1">
                <a:ea typeface="MS PGothic" pitchFamily="34" charset="-128"/>
              </a:defRPr>
            </a:lvl1pPr>
          </a:lstStyle>
          <a:p>
            <a:pPr>
              <a:defRPr/>
            </a:pPr>
            <a:fld id="{8E1408C6-C7B7-49E8-9861-D840FA5D4921}" type="slidenum">
              <a:rPr lang="en-US"/>
              <a:pPr>
                <a:defRPr/>
              </a:pPr>
              <a:t>‹#›</a:t>
            </a:fld>
            <a:endParaRPr lang="en-US"/>
          </a:p>
        </p:txBody>
      </p:sp>
    </p:spTree>
    <p:extLst>
      <p:ext uri="{BB962C8B-B14F-4D97-AF65-F5344CB8AC3E}">
        <p14:creationId xmlns:p14="http://schemas.microsoft.com/office/powerpoint/2010/main" val="3526710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6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b="1">
                <a:ea typeface="MS PGothic" pitchFamily="34" charset="-128"/>
              </a:defRPr>
            </a:lvl1pPr>
          </a:lstStyle>
          <a:p>
            <a:pPr>
              <a:defRPr/>
            </a:pPr>
            <a:fld id="{5A8C2E14-7DE0-424B-9AD6-8935C5FAEC83}" type="datetimeFigureOut">
              <a:rPr lang="en-US"/>
              <a:pPr>
                <a:defRPr/>
              </a:pPr>
              <a:t>9/5/2018</a:t>
            </a:fld>
            <a:endParaRPr lang="en-US"/>
          </a:p>
        </p:txBody>
      </p:sp>
      <p:sp>
        <p:nvSpPr>
          <p:cNvPr id="6" name="Footer Placeholder 4"/>
          <p:cNvSpPr>
            <a:spLocks noGrp="1"/>
          </p:cNvSpPr>
          <p:nvPr>
            <p:ph type="ftr" sz="quarter" idx="11"/>
          </p:nvPr>
        </p:nvSpPr>
        <p:spPr/>
        <p:txBody>
          <a:bodyPr/>
          <a:lstStyle>
            <a:lvl1pPr eaLnBrk="0" hangingPunct="0">
              <a:defRPr b="1">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b="1">
                <a:ea typeface="MS PGothic" pitchFamily="34" charset="-128"/>
              </a:defRPr>
            </a:lvl1pPr>
          </a:lstStyle>
          <a:p>
            <a:pPr>
              <a:defRPr/>
            </a:pPr>
            <a:fld id="{61CAB02C-9B06-4581-8881-4ABD6687808E}" type="slidenum">
              <a:rPr lang="en-US"/>
              <a:pPr>
                <a:defRPr/>
              </a:pPr>
              <a:t>‹#›</a:t>
            </a:fld>
            <a:endParaRPr lang="en-US"/>
          </a:p>
        </p:txBody>
      </p:sp>
    </p:spTree>
    <p:extLst>
      <p:ext uri="{BB962C8B-B14F-4D97-AF65-F5344CB8AC3E}">
        <p14:creationId xmlns:p14="http://schemas.microsoft.com/office/powerpoint/2010/main" val="20589185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b="1">
                <a:ea typeface="MS PGothic" pitchFamily="34" charset="-128"/>
              </a:defRPr>
            </a:lvl1pPr>
          </a:lstStyle>
          <a:p>
            <a:pPr>
              <a:defRPr/>
            </a:pPr>
            <a:fld id="{4040F2B2-97CC-41EE-AD1C-C9E0FD10DF49}" type="datetimeFigureOut">
              <a:rPr lang="en-US"/>
              <a:pPr>
                <a:defRPr/>
              </a:pPr>
              <a:t>9/5/2018</a:t>
            </a:fld>
            <a:endParaRPr lang="en-US"/>
          </a:p>
        </p:txBody>
      </p:sp>
      <p:sp>
        <p:nvSpPr>
          <p:cNvPr id="5" name="Footer Placeholder 4"/>
          <p:cNvSpPr>
            <a:spLocks noGrp="1"/>
          </p:cNvSpPr>
          <p:nvPr>
            <p:ph type="ftr" sz="quarter" idx="11"/>
          </p:nvPr>
        </p:nvSpPr>
        <p:spPr/>
        <p:txBody>
          <a:bodyPr/>
          <a:lstStyle>
            <a:lvl1pPr eaLnBrk="0" hangingPunct="0">
              <a:defRPr b="1">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1">
                <a:ea typeface="MS PGothic" pitchFamily="34" charset="-128"/>
              </a:defRPr>
            </a:lvl1pPr>
          </a:lstStyle>
          <a:p>
            <a:pPr>
              <a:defRPr/>
            </a:pPr>
            <a:fld id="{09BD2B16-7AC7-458E-B71B-77E4D19E8A44}" type="slidenum">
              <a:rPr lang="en-US"/>
              <a:pPr>
                <a:defRPr/>
              </a:pPr>
              <a:t>‹#›</a:t>
            </a:fld>
            <a:endParaRPr lang="en-US"/>
          </a:p>
        </p:txBody>
      </p:sp>
    </p:spTree>
    <p:extLst>
      <p:ext uri="{BB962C8B-B14F-4D97-AF65-F5344CB8AC3E}">
        <p14:creationId xmlns:p14="http://schemas.microsoft.com/office/powerpoint/2010/main" val="21842446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9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9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b="1">
                <a:ea typeface="MS PGothic" pitchFamily="34" charset="-128"/>
              </a:defRPr>
            </a:lvl1pPr>
          </a:lstStyle>
          <a:p>
            <a:pPr>
              <a:defRPr/>
            </a:pPr>
            <a:fld id="{7C32B2EB-E610-4896-8949-F31EAEFD6B4F}" type="datetimeFigureOut">
              <a:rPr lang="en-US"/>
              <a:pPr>
                <a:defRPr/>
              </a:pPr>
              <a:t>9/5/2018</a:t>
            </a:fld>
            <a:endParaRPr lang="en-US"/>
          </a:p>
        </p:txBody>
      </p:sp>
      <p:sp>
        <p:nvSpPr>
          <p:cNvPr id="5" name="Footer Placeholder 4"/>
          <p:cNvSpPr>
            <a:spLocks noGrp="1"/>
          </p:cNvSpPr>
          <p:nvPr>
            <p:ph type="ftr" sz="quarter" idx="11"/>
          </p:nvPr>
        </p:nvSpPr>
        <p:spPr/>
        <p:txBody>
          <a:bodyPr/>
          <a:lstStyle>
            <a:lvl1pPr eaLnBrk="0" hangingPunct="0">
              <a:defRPr b="1">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1">
                <a:ea typeface="MS PGothic" pitchFamily="34" charset="-128"/>
              </a:defRPr>
            </a:lvl1pPr>
          </a:lstStyle>
          <a:p>
            <a:pPr>
              <a:defRPr/>
            </a:pPr>
            <a:fld id="{5476BBE4-E7F5-4E5A-B45E-CF8F3005A014}" type="slidenum">
              <a:rPr lang="en-US"/>
              <a:pPr>
                <a:defRPr/>
              </a:pPr>
              <a:t>‹#›</a:t>
            </a:fld>
            <a:endParaRPr lang="en-US"/>
          </a:p>
        </p:txBody>
      </p:sp>
    </p:spTree>
    <p:extLst>
      <p:ext uri="{BB962C8B-B14F-4D97-AF65-F5344CB8AC3E}">
        <p14:creationId xmlns:p14="http://schemas.microsoft.com/office/powerpoint/2010/main" val="16043095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asic Content Bad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nchor="b"/>
          <a:lstStyle>
            <a:lvl1pPr>
              <a:lnSpc>
                <a:spcPts val="2800"/>
              </a:lnSpc>
              <a:defRPr sz="2600" b="1" baseline="0">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6705600" cy="609600"/>
          </a:xfrm>
          <a:prstGeom prst="rect">
            <a:avLst/>
          </a:prstGeom>
        </p:spPr>
        <p:txBody>
          <a:bodyPr anchor="b"/>
          <a:lstStyle>
            <a:lvl1pPr marL="282575" indent="-282575" algn="l">
              <a:lnSpc>
                <a:spcPts val="900"/>
              </a:lnSpc>
              <a:spcBef>
                <a:spcPts val="0"/>
              </a:spcBef>
              <a:buNone/>
              <a:defRPr sz="9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59926119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5" name="Group 9"/>
          <p:cNvGrpSpPr>
            <a:grpSpLocks/>
          </p:cNvGrpSpPr>
          <p:nvPr/>
        </p:nvGrpSpPr>
        <p:grpSpPr bwMode="auto">
          <a:xfrm rot="-1066324">
            <a:off x="617538" y="3922713"/>
            <a:ext cx="2509837" cy="2527300"/>
            <a:chOff x="494947" y="417279"/>
            <a:chExt cx="2417578" cy="2421351"/>
          </a:xfrm>
        </p:grpSpPr>
        <p:sp>
          <p:nvSpPr>
            <p:cNvPr id="6" name="Freeform 5"/>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b="1">
                <a:solidFill>
                  <a:srgbClr val="FFFFFF"/>
                </a:solidFill>
              </a:endParaRPr>
            </a:p>
          </p:txBody>
        </p:sp>
        <p:sp>
          <p:nvSpPr>
            <p:cNvPr id="7" name="Rectangle 6"/>
            <p:cNvSpPr/>
            <p:nvPr/>
          </p:nvSpPr>
          <p:spPr>
            <a:xfrm>
              <a:off x="590646" y="417140"/>
              <a:ext cx="2321242" cy="2320968"/>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b="1">
                <a:solidFill>
                  <a:srgbClr val="FFFFFF"/>
                </a:solidFill>
              </a:endParaRPr>
            </a:p>
          </p:txBody>
        </p:sp>
        <p:pic>
          <p:nvPicPr>
            <p:cNvPr id="8" name="Picture 12" descr="stickie-shad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456" y="436040"/>
              <a:ext cx="404704" cy="46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stickie-shad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37932" y="2282410"/>
              <a:ext cx="404704" cy="46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14" descr="TitleCar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343346">
            <a:off x="2855913" y="2587625"/>
            <a:ext cx="5773737"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Date Placeholder 3"/>
          <p:cNvSpPr>
            <a:spLocks noGrp="1"/>
          </p:cNvSpPr>
          <p:nvPr>
            <p:ph type="dt" sz="half" idx="10"/>
          </p:nvPr>
        </p:nvSpPr>
        <p:spPr>
          <a:xfrm rot="20520000">
            <a:off x="963613" y="5060950"/>
            <a:ext cx="1968500" cy="534988"/>
          </a:xfrm>
        </p:spPr>
        <p:txBody>
          <a:bodyPr anchor="t"/>
          <a:lstStyle>
            <a:lvl1pPr algn="ctr" eaLnBrk="0" hangingPunct="0">
              <a:defRPr sz="2200">
                <a:solidFill>
                  <a:srgbClr val="0070C0"/>
                </a:solidFill>
                <a:ea typeface="MS PGothic" pitchFamily="34" charset="-128"/>
              </a:defRPr>
            </a:lvl1pPr>
          </a:lstStyle>
          <a:p>
            <a:pPr>
              <a:defRPr/>
            </a:pPr>
            <a:fld id="{3E2CF1EC-DA2C-4E4E-8AB2-C8631C6444DD}" type="datetimeFigureOut">
              <a:rPr lang="en-US"/>
              <a:pPr>
                <a:defRPr/>
              </a:pPr>
              <a:t>9/5/2018</a:t>
            </a:fld>
            <a:endParaRPr lang="en-US"/>
          </a:p>
        </p:txBody>
      </p:sp>
      <p:sp>
        <p:nvSpPr>
          <p:cNvPr id="13" name="Footer Placeholder 4"/>
          <p:cNvSpPr>
            <a:spLocks noGrp="1"/>
          </p:cNvSpPr>
          <p:nvPr>
            <p:ph type="ftr" sz="quarter" idx="11"/>
          </p:nvPr>
        </p:nvSpPr>
        <p:spPr>
          <a:xfrm rot="20520000">
            <a:off x="647700" y="4135438"/>
            <a:ext cx="2085975" cy="835025"/>
          </a:xfrm>
        </p:spPr>
        <p:txBody>
          <a:bodyPr/>
          <a:lstStyle>
            <a:lvl1pPr algn="l" eaLnBrk="0" hangingPunct="0">
              <a:defRPr sz="1600">
                <a:solidFill>
                  <a:srgbClr val="DC5924">
                    <a:lumMod val="50000"/>
                  </a:srgbClr>
                </a:solidFill>
                <a:ea typeface="MS PGothic" pitchFamily="34" charset="-128"/>
              </a:defRPr>
            </a:lvl1pPr>
          </a:lstStyle>
          <a:p>
            <a:pPr>
              <a:defRPr/>
            </a:pPr>
            <a:endParaRPr lang="en-US"/>
          </a:p>
        </p:txBody>
      </p:sp>
      <p:sp>
        <p:nvSpPr>
          <p:cNvPr id="14" name="Slide Number Placeholder 5"/>
          <p:cNvSpPr>
            <a:spLocks noGrp="1"/>
          </p:cNvSpPr>
          <p:nvPr>
            <p:ph type="sldNum" sz="quarter" idx="12"/>
          </p:nvPr>
        </p:nvSpPr>
        <p:spPr>
          <a:xfrm rot="20520000">
            <a:off x="1981200" y="5510213"/>
            <a:ext cx="738188" cy="425450"/>
          </a:xfrm>
        </p:spPr>
        <p:txBody>
          <a:bodyPr/>
          <a:lstStyle>
            <a:lvl1pPr algn="r" eaLnBrk="0" hangingPunct="0">
              <a:defRPr>
                <a:solidFill>
                  <a:srgbClr val="0070C0">
                    <a:lumMod val="75000"/>
                  </a:srgbClr>
                </a:solidFill>
                <a:ea typeface="MS PGothic" pitchFamily="34" charset="-128"/>
              </a:defRPr>
            </a:lvl1pPr>
          </a:lstStyle>
          <a:p>
            <a:pPr>
              <a:defRPr/>
            </a:pPr>
            <a:fld id="{D4F2AF7A-660F-4CC0-840C-3711EF2918F5}" type="slidenum">
              <a:rPr lang="en-US"/>
              <a:pPr>
                <a:defRPr/>
              </a:pPr>
              <a:t>‹#›</a:t>
            </a:fld>
            <a:endParaRPr lang="en-US" dirty="0">
              <a:solidFill>
                <a:srgbClr val="526DB0">
                  <a:shade val="75000"/>
                </a:srgbClr>
              </a:solidFill>
            </a:endParaRPr>
          </a:p>
        </p:txBody>
      </p:sp>
    </p:spTree>
    <p:extLst>
      <p:ext uri="{BB962C8B-B14F-4D97-AF65-F5344CB8AC3E}">
        <p14:creationId xmlns:p14="http://schemas.microsoft.com/office/powerpoint/2010/main" val="31754678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l" eaLnBrk="0" hangingPunct="0">
              <a:defRPr>
                <a:ea typeface="MS PGothic" pitchFamily="34" charset="-128"/>
              </a:defRPr>
            </a:lvl1pPr>
          </a:lstStyle>
          <a:p>
            <a:pPr>
              <a:defRPr/>
            </a:pPr>
            <a:fld id="{998E5598-9828-4734-B32A-3583945222BE}" type="datetimeFigureOut">
              <a:rPr lang="en-US"/>
              <a:pPr>
                <a:defRPr/>
              </a:pPr>
              <a:t>9/5/2018</a:t>
            </a:fld>
            <a:endParaRPr lang="en-US"/>
          </a:p>
        </p:txBody>
      </p:sp>
      <p:sp>
        <p:nvSpPr>
          <p:cNvPr id="5" name="Footer Placeholder 4"/>
          <p:cNvSpPr>
            <a:spLocks noGrp="1"/>
          </p:cNvSpPr>
          <p:nvPr>
            <p:ph type="ftr" sz="quarter" idx="11"/>
          </p:nvPr>
        </p:nvSpPr>
        <p:spPr/>
        <p:txBody>
          <a:bodyPr/>
          <a:lstStyle>
            <a:lvl1pPr algn="ctr" eaLnBrk="0" hangingPunct="0">
              <a:defRPr>
                <a:solidFill>
                  <a:srgbClr val="000000">
                    <a:lumMod val="50000"/>
                    <a:lumOff val="50000"/>
                  </a:srgbClr>
                </a:solidFill>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algn="r" eaLnBrk="0" hangingPunct="0">
              <a:defRPr>
                <a:ea typeface="MS PGothic" pitchFamily="34" charset="-128"/>
              </a:defRPr>
            </a:lvl1pPr>
          </a:lstStyle>
          <a:p>
            <a:pPr>
              <a:defRPr/>
            </a:pPr>
            <a:fld id="{F7137037-4838-42A1-B0AB-6D952E68CE94}" type="slidenum">
              <a:rPr lang="en-US"/>
              <a:pPr>
                <a:defRPr/>
              </a:pPr>
              <a:t>‹#›</a:t>
            </a:fld>
            <a:endParaRPr lang="en-US" dirty="0"/>
          </a:p>
        </p:txBody>
      </p:sp>
    </p:spTree>
    <p:extLst>
      <p:ext uri="{BB962C8B-B14F-4D97-AF65-F5344CB8AC3E}">
        <p14:creationId xmlns:p14="http://schemas.microsoft.com/office/powerpoint/2010/main" val="41933005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2" y="1497995"/>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201" y="3754404"/>
            <a:ext cx="7467601" cy="15001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lgn="l" eaLnBrk="0" hangingPunct="0">
              <a:defRPr>
                <a:ea typeface="MS PGothic" pitchFamily="34" charset="-128"/>
              </a:defRPr>
            </a:lvl1pPr>
          </a:lstStyle>
          <a:p>
            <a:pPr>
              <a:defRPr/>
            </a:pPr>
            <a:fld id="{D587BB37-0591-4AFE-8214-6A63894DB300}" type="datetimeFigureOut">
              <a:rPr lang="en-US"/>
              <a:pPr>
                <a:defRPr/>
              </a:pPr>
              <a:t>9/5/2018</a:t>
            </a:fld>
            <a:endParaRPr lang="en-US"/>
          </a:p>
        </p:txBody>
      </p:sp>
      <p:sp>
        <p:nvSpPr>
          <p:cNvPr id="5" name="Footer Placeholder 4"/>
          <p:cNvSpPr>
            <a:spLocks noGrp="1"/>
          </p:cNvSpPr>
          <p:nvPr>
            <p:ph type="ftr" sz="quarter" idx="11"/>
          </p:nvPr>
        </p:nvSpPr>
        <p:spPr/>
        <p:txBody>
          <a:bodyPr/>
          <a:lstStyle>
            <a:lvl1pPr algn="ctr" eaLnBrk="0" hangingPunct="0">
              <a:defRPr>
                <a:solidFill>
                  <a:srgbClr val="000000">
                    <a:lumMod val="50000"/>
                    <a:lumOff val="50000"/>
                  </a:srgbClr>
                </a:solidFill>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algn="r" eaLnBrk="0" hangingPunct="0">
              <a:defRPr>
                <a:ea typeface="MS PGothic" pitchFamily="34" charset="-128"/>
              </a:defRPr>
            </a:lvl1pPr>
          </a:lstStyle>
          <a:p>
            <a:pPr>
              <a:defRPr/>
            </a:pPr>
            <a:fld id="{D83E123F-A90D-4A08-906C-D1D0CA760350}" type="slidenum">
              <a:rPr lang="en-US"/>
              <a:pPr>
                <a:defRPr/>
              </a:pPr>
              <a:t>‹#›</a:t>
            </a:fld>
            <a:endParaRPr lang="en-US" dirty="0">
              <a:solidFill>
                <a:srgbClr val="526DB0">
                  <a:shade val="75000"/>
                </a:srgbClr>
              </a:solidFill>
            </a:endParaRPr>
          </a:p>
        </p:txBody>
      </p:sp>
    </p:spTree>
    <p:extLst>
      <p:ext uri="{BB962C8B-B14F-4D97-AF65-F5344CB8AC3E}">
        <p14:creationId xmlns:p14="http://schemas.microsoft.com/office/powerpoint/2010/main" val="22381010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5"/>
          </p:nvPr>
        </p:nvSpPr>
        <p:spPr/>
        <p:txBody>
          <a:bodyPr/>
          <a:lstStyle>
            <a:lvl1pPr algn="l" eaLnBrk="0" hangingPunct="0">
              <a:defRPr>
                <a:ea typeface="MS PGothic" pitchFamily="34" charset="-128"/>
              </a:defRPr>
            </a:lvl1pPr>
          </a:lstStyle>
          <a:p>
            <a:pPr>
              <a:defRPr/>
            </a:pPr>
            <a:fld id="{B44DAFA7-F283-46A7-8726-FAB2E8C79EF7}" type="datetimeFigureOut">
              <a:rPr lang="en-US"/>
              <a:pPr>
                <a:defRPr/>
              </a:pPr>
              <a:t>9/5/2018</a:t>
            </a:fld>
            <a:endParaRPr lang="en-US"/>
          </a:p>
        </p:txBody>
      </p:sp>
      <p:sp>
        <p:nvSpPr>
          <p:cNvPr id="6" name="Footer Placeholder 5"/>
          <p:cNvSpPr>
            <a:spLocks noGrp="1"/>
          </p:cNvSpPr>
          <p:nvPr>
            <p:ph type="ftr" sz="quarter" idx="16"/>
          </p:nvPr>
        </p:nvSpPr>
        <p:spPr/>
        <p:txBody>
          <a:bodyPr/>
          <a:lstStyle>
            <a:lvl1pPr algn="ctr" eaLnBrk="0" hangingPunct="0">
              <a:defRPr>
                <a:solidFill>
                  <a:srgbClr val="000000">
                    <a:lumMod val="50000"/>
                    <a:lumOff val="50000"/>
                  </a:srgbClr>
                </a:solidFill>
                <a:ea typeface="MS PGothic" pitchFamily="34" charset="-128"/>
              </a:defRPr>
            </a:lvl1pPr>
          </a:lstStyle>
          <a:p>
            <a:pPr>
              <a:defRPr/>
            </a:pPr>
            <a:endParaRPr lang="en-US"/>
          </a:p>
        </p:txBody>
      </p:sp>
      <p:sp>
        <p:nvSpPr>
          <p:cNvPr id="7" name="Slide Number Placeholder 6"/>
          <p:cNvSpPr>
            <a:spLocks noGrp="1"/>
          </p:cNvSpPr>
          <p:nvPr>
            <p:ph type="sldNum" sz="quarter" idx="17"/>
          </p:nvPr>
        </p:nvSpPr>
        <p:spPr/>
        <p:txBody>
          <a:bodyPr/>
          <a:lstStyle>
            <a:lvl1pPr algn="r" eaLnBrk="0" hangingPunct="0">
              <a:defRPr>
                <a:ea typeface="MS PGothic" pitchFamily="34" charset="-128"/>
              </a:defRPr>
            </a:lvl1pPr>
          </a:lstStyle>
          <a:p>
            <a:pPr>
              <a:defRPr/>
            </a:pPr>
            <a:fld id="{066AD548-9357-4A26-B758-9DEEC48A7379}" type="slidenum">
              <a:rPr lang="en-US"/>
              <a:pPr>
                <a:defRPr/>
              </a:pPr>
              <a:t>‹#›</a:t>
            </a:fld>
            <a:endParaRPr lang="en-US"/>
          </a:p>
        </p:txBody>
      </p:sp>
    </p:spTree>
    <p:extLst>
      <p:ext uri="{BB962C8B-B14F-4D97-AF65-F5344CB8AC3E}">
        <p14:creationId xmlns:p14="http://schemas.microsoft.com/office/powerpoint/2010/main" val="5328630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22"/>
          <p:cNvSpPr>
            <a:spLocks/>
          </p:cNvSpPr>
          <p:nvPr/>
        </p:nvSpPr>
        <p:spPr bwMode="auto">
          <a:xfrm rot="20274567">
            <a:off x="3933825" y="4281488"/>
            <a:ext cx="1289050" cy="722312"/>
          </a:xfrm>
          <a:custGeom>
            <a:avLst/>
            <a:gdLst>
              <a:gd name="T0" fmla="*/ 343856 w 1288494"/>
              <a:gd name="T1" fmla="*/ 438535 h 722529"/>
              <a:gd name="T2" fmla="*/ 464405 w 1288494"/>
              <a:gd name="T3" fmla="*/ 482774 h 722529"/>
              <a:gd name="T4" fmla="*/ 144262 w 1288494"/>
              <a:gd name="T5" fmla="*/ 298127 h 722529"/>
              <a:gd name="T6" fmla="*/ 1092836 w 1288494"/>
              <a:gd name="T7" fmla="*/ 630873 h 722529"/>
              <a:gd name="T8" fmla="*/ 35563 w 1288494"/>
              <a:gd name="T9" fmla="*/ 154825 h 722529"/>
              <a:gd name="T10" fmla="*/ 26664 w 1288494"/>
              <a:gd name="T11" fmla="*/ 135598 h 722529"/>
              <a:gd name="T12" fmla="*/ 1255869 w 1288494"/>
              <a:gd name="T13" fmla="*/ 662611 h 722529"/>
              <a:gd name="T14" fmla="*/ 1248952 w 1288494"/>
              <a:gd name="T15" fmla="*/ 648185 h 722529"/>
              <a:gd name="T16" fmla="*/ 1065166 w 1288494"/>
              <a:gd name="T17" fmla="*/ 585676 h 722529"/>
              <a:gd name="T18" fmla="*/ 1253893 w 1288494"/>
              <a:gd name="T19" fmla="*/ 611640 h 722529"/>
              <a:gd name="T20" fmla="*/ 14809 w 1288494"/>
              <a:gd name="T21" fmla="*/ 103872 h 722529"/>
              <a:gd name="T22" fmla="*/ 2954 w 1288494"/>
              <a:gd name="T23" fmla="*/ 9613 h 722529"/>
              <a:gd name="T24" fmla="*/ 9873 w 1288494"/>
              <a:gd name="T25" fmla="*/ 44251 h 722529"/>
              <a:gd name="T26" fmla="*/ 23709 w 1288494"/>
              <a:gd name="T27" fmla="*/ 99052 h 722529"/>
              <a:gd name="T28" fmla="*/ 60281 w 1288494"/>
              <a:gd name="T29" fmla="*/ 177908 h 722529"/>
              <a:gd name="T30" fmla="*/ 145250 w 1288494"/>
              <a:gd name="T31" fmla="*/ 279854 h 722529"/>
              <a:gd name="T32" fmla="*/ 224298 w 1288494"/>
              <a:gd name="T33" fmla="*/ 348133 h 722529"/>
              <a:gd name="T34" fmla="*/ 286547 w 1288494"/>
              <a:gd name="T35" fmla="*/ 389489 h 722529"/>
              <a:gd name="T36" fmla="*/ 420928 w 1288494"/>
              <a:gd name="T37" fmla="*/ 462580 h 722529"/>
              <a:gd name="T38" fmla="*/ 488118 w 1288494"/>
              <a:gd name="T39" fmla="*/ 494311 h 722529"/>
              <a:gd name="T40" fmla="*/ 575072 w 1288494"/>
              <a:gd name="T41" fmla="*/ 527010 h 722529"/>
              <a:gd name="T42" fmla="*/ 695620 w 1288494"/>
              <a:gd name="T43" fmla="*/ 559708 h 722529"/>
              <a:gd name="T44" fmla="*/ 985132 w 1288494"/>
              <a:gd name="T45" fmla="*/ 614525 h 722529"/>
              <a:gd name="T46" fmla="*/ 1263280 w 1288494"/>
              <a:gd name="T47" fmla="*/ 631836 h 722529"/>
              <a:gd name="T48" fmla="*/ 1124454 w 1288494"/>
              <a:gd name="T49" fmla="*/ 633761 h 722529"/>
              <a:gd name="T50" fmla="*/ 1045405 w 1288494"/>
              <a:gd name="T51" fmla="*/ 627989 h 722529"/>
              <a:gd name="T52" fmla="*/ 964383 w 1288494"/>
              <a:gd name="T53" fmla="*/ 621258 h 722529"/>
              <a:gd name="T54" fmla="*/ 922881 w 1288494"/>
              <a:gd name="T55" fmla="*/ 616450 h 722529"/>
              <a:gd name="T56" fmla="*/ 828025 w 1288494"/>
              <a:gd name="T57" fmla="*/ 599138 h 722529"/>
              <a:gd name="T58" fmla="*/ 794429 w 1288494"/>
              <a:gd name="T59" fmla="*/ 592406 h 722529"/>
              <a:gd name="T60" fmla="*/ 739097 w 1288494"/>
              <a:gd name="T61" fmla="*/ 581829 h 722529"/>
              <a:gd name="T62" fmla="*/ 693644 w 1288494"/>
              <a:gd name="T63" fmla="*/ 568364 h 722529"/>
              <a:gd name="T64" fmla="*/ 652143 w 1288494"/>
              <a:gd name="T65" fmla="*/ 558748 h 722529"/>
              <a:gd name="T66" fmla="*/ 604714 w 1288494"/>
              <a:gd name="T67" fmla="*/ 547207 h 722529"/>
              <a:gd name="T68" fmla="*/ 563215 w 1288494"/>
              <a:gd name="T69" fmla="*/ 532781 h 722529"/>
              <a:gd name="T70" fmla="*/ 534559 w 1288494"/>
              <a:gd name="T71" fmla="*/ 523164 h 722529"/>
              <a:gd name="T72" fmla="*/ 501952 w 1288494"/>
              <a:gd name="T73" fmla="*/ 511625 h 722529"/>
              <a:gd name="T74" fmla="*/ 455512 w 1288494"/>
              <a:gd name="T75" fmla="*/ 493351 h 722529"/>
              <a:gd name="T76" fmla="*/ 429822 w 1288494"/>
              <a:gd name="T77" fmla="*/ 480846 h 722529"/>
              <a:gd name="T78" fmla="*/ 398202 w 1288494"/>
              <a:gd name="T79" fmla="*/ 464498 h 722529"/>
              <a:gd name="T80" fmla="*/ 359667 w 1288494"/>
              <a:gd name="T81" fmla="*/ 445267 h 722529"/>
              <a:gd name="T82" fmla="*/ 332989 w 1288494"/>
              <a:gd name="T83" fmla="*/ 431801 h 722529"/>
              <a:gd name="T84" fmla="*/ 298404 w 1288494"/>
              <a:gd name="T85" fmla="*/ 410645 h 722529"/>
              <a:gd name="T86" fmla="*/ 245047 w 1288494"/>
              <a:gd name="T87" fmla="*/ 376025 h 722529"/>
              <a:gd name="T88" fmla="*/ 214413 w 1288494"/>
              <a:gd name="T89" fmla="*/ 356791 h 722529"/>
              <a:gd name="T90" fmla="*/ 151179 w 1288494"/>
              <a:gd name="T91" fmla="*/ 304858 h 722529"/>
              <a:gd name="T92" fmla="*/ 137346 w 1288494"/>
              <a:gd name="T93" fmla="*/ 289471 h 722529"/>
              <a:gd name="T94" fmla="*/ 134381 w 1288494"/>
              <a:gd name="T95" fmla="*/ 284662 h 722529"/>
              <a:gd name="T96" fmla="*/ 124499 w 1288494"/>
              <a:gd name="T97" fmla="*/ 276008 h 722529"/>
              <a:gd name="T98" fmla="*/ 110665 w 1288494"/>
              <a:gd name="T99" fmla="*/ 263506 h 722529"/>
              <a:gd name="T100" fmla="*/ 92886 w 1288494"/>
              <a:gd name="T101" fmla="*/ 240423 h 722529"/>
              <a:gd name="T102" fmla="*/ 85972 w 1288494"/>
              <a:gd name="T103" fmla="*/ 231769 h 722529"/>
              <a:gd name="T104" fmla="*/ 71140 w 1288494"/>
              <a:gd name="T105" fmla="*/ 213497 h 722529"/>
              <a:gd name="T106" fmla="*/ 64225 w 1288494"/>
              <a:gd name="T107" fmla="*/ 197147 h 722529"/>
              <a:gd name="T108" fmla="*/ 47418 w 1288494"/>
              <a:gd name="T109" fmla="*/ 173111 h 722529"/>
              <a:gd name="T110" fmla="*/ 37545 w 1288494"/>
              <a:gd name="T111" fmla="*/ 158677 h 722529"/>
              <a:gd name="T112" fmla="*/ 34591 w 1288494"/>
              <a:gd name="T113" fmla="*/ 142330 h 722529"/>
              <a:gd name="T114" fmla="*/ 16791 w 1288494"/>
              <a:gd name="T115" fmla="*/ 100024 h 722529"/>
              <a:gd name="T116" fmla="*/ 4937 w 1288494"/>
              <a:gd name="T117" fmla="*/ 50011 h 722529"/>
              <a:gd name="T118" fmla="*/ 1921 w 1288494"/>
              <a:gd name="T119" fmla="*/ 3002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548461" y="537763"/>
                </a:moveTo>
                <a:lnTo>
                  <a:pt x="548461" y="537763"/>
                </a:lnTo>
                <a:close/>
                <a:moveTo>
                  <a:pt x="547489" y="536791"/>
                </a:moveTo>
                <a:lnTo>
                  <a:pt x="548461" y="537763"/>
                </a:lnTo>
                <a:lnTo>
                  <a:pt x="546516" y="536791"/>
                </a:lnTo>
                <a:lnTo>
                  <a:pt x="544572" y="535818"/>
                </a:lnTo>
                <a:lnTo>
                  <a:pt x="547489" y="536791"/>
                </a:lnTo>
                <a:close/>
                <a:moveTo>
                  <a:pt x="338413" y="443436"/>
                </a:moveTo>
                <a:lnTo>
                  <a:pt x="340357" y="444408"/>
                </a:lnTo>
                <a:lnTo>
                  <a:pt x="339385" y="444408"/>
                </a:lnTo>
                <a:lnTo>
                  <a:pt x="338413" y="443436"/>
                </a:lnTo>
                <a:close/>
                <a:moveTo>
                  <a:pt x="337440" y="442463"/>
                </a:moveTo>
                <a:lnTo>
                  <a:pt x="338413" y="443436"/>
                </a:lnTo>
                <a:lnTo>
                  <a:pt x="338412" y="443436"/>
                </a:lnTo>
                <a:lnTo>
                  <a:pt x="337440" y="442463"/>
                </a:lnTo>
                <a:close/>
                <a:moveTo>
                  <a:pt x="334522" y="440518"/>
                </a:moveTo>
                <a:lnTo>
                  <a:pt x="334523" y="441491"/>
                </a:lnTo>
                <a:lnTo>
                  <a:pt x="333550" y="441491"/>
                </a:lnTo>
                <a:lnTo>
                  <a:pt x="331605" y="439546"/>
                </a:lnTo>
                <a:lnTo>
                  <a:pt x="334522" y="440518"/>
                </a:lnTo>
                <a:close/>
                <a:moveTo>
                  <a:pt x="644733" y="565964"/>
                </a:moveTo>
                <a:lnTo>
                  <a:pt x="642788" y="565964"/>
                </a:lnTo>
                <a:lnTo>
                  <a:pt x="641816" y="565964"/>
                </a:lnTo>
                <a:lnTo>
                  <a:pt x="644733" y="565964"/>
                </a:lnTo>
                <a:close/>
                <a:moveTo>
                  <a:pt x="457051" y="488168"/>
                </a:moveTo>
                <a:lnTo>
                  <a:pt x="458996" y="489140"/>
                </a:lnTo>
                <a:lnTo>
                  <a:pt x="458993" y="489139"/>
                </a:lnTo>
                <a:lnTo>
                  <a:pt x="457051" y="488168"/>
                </a:lnTo>
                <a:close/>
                <a:moveTo>
                  <a:pt x="243112" y="383144"/>
                </a:moveTo>
                <a:lnTo>
                  <a:pt x="244085" y="384117"/>
                </a:lnTo>
                <a:lnTo>
                  <a:pt x="243112" y="383144"/>
                </a:lnTo>
                <a:close/>
                <a:moveTo>
                  <a:pt x="781848" y="599027"/>
                </a:moveTo>
                <a:lnTo>
                  <a:pt x="781848" y="599027"/>
                </a:lnTo>
                <a:lnTo>
                  <a:pt x="780876" y="599027"/>
                </a:lnTo>
                <a:lnTo>
                  <a:pt x="781848" y="599027"/>
                </a:lnTo>
                <a:close/>
                <a:moveTo>
                  <a:pt x="242140" y="366612"/>
                </a:moveTo>
                <a:lnTo>
                  <a:pt x="244085" y="368557"/>
                </a:lnTo>
                <a:lnTo>
                  <a:pt x="241797" y="366956"/>
                </a:lnTo>
                <a:lnTo>
                  <a:pt x="242140" y="366612"/>
                </a:lnTo>
                <a:close/>
                <a:moveTo>
                  <a:pt x="141978" y="301458"/>
                </a:moveTo>
                <a:lnTo>
                  <a:pt x="141978" y="301459"/>
                </a:lnTo>
                <a:lnTo>
                  <a:pt x="141977" y="301459"/>
                </a:lnTo>
                <a:lnTo>
                  <a:pt x="141978" y="301458"/>
                </a:lnTo>
                <a:close/>
                <a:moveTo>
                  <a:pt x="142950" y="301458"/>
                </a:moveTo>
                <a:lnTo>
                  <a:pt x="142950" y="302430"/>
                </a:lnTo>
                <a:lnTo>
                  <a:pt x="141978" y="301459"/>
                </a:lnTo>
                <a:lnTo>
                  <a:pt x="142950" y="301458"/>
                </a:lnTo>
                <a:close/>
                <a:moveTo>
                  <a:pt x="979256" y="620421"/>
                </a:moveTo>
                <a:lnTo>
                  <a:pt x="979165" y="620512"/>
                </a:lnTo>
                <a:lnTo>
                  <a:pt x="978283" y="620421"/>
                </a:lnTo>
                <a:lnTo>
                  <a:pt x="979256" y="620421"/>
                </a:lnTo>
                <a:close/>
                <a:moveTo>
                  <a:pt x="93355" y="247974"/>
                </a:moveTo>
                <a:lnTo>
                  <a:pt x="94328" y="248946"/>
                </a:lnTo>
                <a:lnTo>
                  <a:pt x="94328" y="249919"/>
                </a:lnTo>
                <a:lnTo>
                  <a:pt x="93355" y="247974"/>
                </a:lnTo>
                <a:close/>
                <a:moveTo>
                  <a:pt x="1075528" y="637925"/>
                </a:moveTo>
                <a:lnTo>
                  <a:pt x="1075528" y="637925"/>
                </a:lnTo>
                <a:lnTo>
                  <a:pt x="1074555" y="637925"/>
                </a:lnTo>
                <a:lnTo>
                  <a:pt x="1075528"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lnTo>
                  <a:pt x="47650" y="177958"/>
                </a:lnTo>
                <a:close/>
                <a:moveTo>
                  <a:pt x="35008" y="156564"/>
                </a:moveTo>
                <a:lnTo>
                  <a:pt x="36953" y="159157"/>
                </a:lnTo>
                <a:lnTo>
                  <a:pt x="36953" y="159481"/>
                </a:lnTo>
                <a:lnTo>
                  <a:pt x="35008" y="156564"/>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lnTo>
                  <a:pt x="25284" y="133225"/>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lnTo>
                  <a:pt x="1277796" y="622366"/>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lnTo>
                  <a:pt x="13614" y="101134"/>
                </a:lnTo>
                <a:close/>
                <a:moveTo>
                  <a:pt x="5835" y="22366"/>
                </a:moveTo>
                <a:lnTo>
                  <a:pt x="5835" y="23338"/>
                </a:lnTo>
                <a:lnTo>
                  <a:pt x="5658" y="22542"/>
                </a:lnTo>
                <a:lnTo>
                  <a:pt x="5835" y="22366"/>
                </a:lnTo>
                <a:close/>
                <a:moveTo>
                  <a:pt x="3890" y="14586"/>
                </a:moveTo>
                <a:lnTo>
                  <a:pt x="4862" y="15559"/>
                </a:lnTo>
                <a:lnTo>
                  <a:pt x="4862" y="18476"/>
                </a:lnTo>
                <a:lnTo>
                  <a:pt x="4668" y="18087"/>
                </a:lnTo>
                <a:lnTo>
                  <a:pt x="3890" y="14586"/>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lnTo>
                  <a:pt x="1884" y="3039"/>
                </a:lnTo>
                <a:close/>
                <a:moveTo>
                  <a:pt x="972" y="0"/>
                </a:moveTo>
                <a:lnTo>
                  <a:pt x="1945" y="2917"/>
                </a:lnTo>
                <a:lnTo>
                  <a:pt x="1884" y="3039"/>
                </a:lnTo>
                <a:lnTo>
                  <a:pt x="9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itchFamily="34" charset="0"/>
            </a:endParaRPr>
          </a:p>
        </p:txBody>
      </p:sp>
      <p:sp>
        <p:nvSpPr>
          <p:cNvPr id="8" name="Freeform 33"/>
          <p:cNvSpPr>
            <a:spLocks/>
          </p:cNvSpPr>
          <p:nvPr/>
        </p:nvSpPr>
        <p:spPr bwMode="auto">
          <a:xfrm rot="9377604">
            <a:off x="3925888" y="3316288"/>
            <a:ext cx="1289050" cy="722312"/>
          </a:xfrm>
          <a:custGeom>
            <a:avLst/>
            <a:gdLst>
              <a:gd name="T0" fmla="*/ 14808 w 1288494"/>
              <a:gd name="T1" fmla="*/ 107708 h 722529"/>
              <a:gd name="T2" fmla="*/ 32608 w 1288494"/>
              <a:gd name="T3" fmla="*/ 148093 h 722529"/>
              <a:gd name="T4" fmla="*/ 37545 w 1288494"/>
              <a:gd name="T5" fmla="*/ 157714 h 722529"/>
              <a:gd name="T6" fmla="*/ 50398 w 1288494"/>
              <a:gd name="T7" fmla="*/ 182730 h 722529"/>
              <a:gd name="T8" fmla="*/ 1156071 w 1288494"/>
              <a:gd name="T9" fmla="*/ 701078 h 722529"/>
              <a:gd name="T10" fmla="*/ 1245987 w 1288494"/>
              <a:gd name="T11" fmla="*/ 623183 h 722529"/>
              <a:gd name="T12" fmla="*/ 1076038 w 1288494"/>
              <a:gd name="T13" fmla="*/ 571252 h 722529"/>
              <a:gd name="T14" fmla="*/ 1308240 w 1288494"/>
              <a:gd name="T15" fmla="*/ 630875 h 722529"/>
              <a:gd name="T16" fmla="*/ 923868 w 1288494"/>
              <a:gd name="T17" fmla="*/ 615488 h 722529"/>
              <a:gd name="T18" fmla="*/ 248013 w 1288494"/>
              <a:gd name="T19" fmla="*/ 364482 h 722529"/>
              <a:gd name="T20" fmla="*/ 339903 w 1288494"/>
              <a:gd name="T21" fmla="*/ 435651 h 722529"/>
              <a:gd name="T22" fmla="*/ 446618 w 1288494"/>
              <a:gd name="T23" fmla="*/ 486621 h 722529"/>
              <a:gd name="T24" fmla="*/ 399192 w 1288494"/>
              <a:gd name="T25" fmla="*/ 465464 h 722529"/>
              <a:gd name="T26" fmla="*/ 373501 w 1288494"/>
              <a:gd name="T27" fmla="*/ 453921 h 722529"/>
              <a:gd name="T28" fmla="*/ 352750 w 1288494"/>
              <a:gd name="T29" fmla="*/ 442383 h 722529"/>
              <a:gd name="T30" fmla="*/ 311248 w 1288494"/>
              <a:gd name="T31" fmla="*/ 420264 h 722529"/>
              <a:gd name="T32" fmla="*/ 274689 w 1288494"/>
              <a:gd name="T33" fmla="*/ 398141 h 722529"/>
              <a:gd name="T34" fmla="*/ 229238 w 1288494"/>
              <a:gd name="T35" fmla="*/ 367371 h 722529"/>
              <a:gd name="T36" fmla="*/ 198606 w 1288494"/>
              <a:gd name="T37" fmla="*/ 345249 h 722529"/>
              <a:gd name="T38" fmla="*/ 144262 w 1288494"/>
              <a:gd name="T39" fmla="*/ 297165 h 722529"/>
              <a:gd name="T40" fmla="*/ 142286 w 1288494"/>
              <a:gd name="T41" fmla="*/ 287548 h 722529"/>
              <a:gd name="T42" fmla="*/ 131415 w 1288494"/>
              <a:gd name="T43" fmla="*/ 282739 h 722529"/>
              <a:gd name="T44" fmla="*/ 115606 w 1288494"/>
              <a:gd name="T45" fmla="*/ 270237 h 722529"/>
              <a:gd name="T46" fmla="*/ 105722 w 1288494"/>
              <a:gd name="T47" fmla="*/ 257734 h 722529"/>
              <a:gd name="T48" fmla="*/ 90908 w 1288494"/>
              <a:gd name="T49" fmla="*/ 240424 h 722529"/>
              <a:gd name="T50" fmla="*/ 76085 w 1288494"/>
              <a:gd name="T51" fmla="*/ 222156 h 722529"/>
              <a:gd name="T52" fmla="*/ 68171 w 1288494"/>
              <a:gd name="T53" fmla="*/ 203879 h 722529"/>
              <a:gd name="T54" fmla="*/ 55344 w 1288494"/>
              <a:gd name="T55" fmla="*/ 187528 h 722529"/>
              <a:gd name="T56" fmla="*/ 43485 w 1288494"/>
              <a:gd name="T57" fmla="*/ 169264 h 722529"/>
              <a:gd name="T58" fmla="*/ 37545 w 1288494"/>
              <a:gd name="T59" fmla="*/ 153873 h 722529"/>
              <a:gd name="T60" fmla="*/ 28644 w 1288494"/>
              <a:gd name="T61" fmla="*/ 128865 h 722529"/>
              <a:gd name="T62" fmla="*/ 7890 w 1288494"/>
              <a:gd name="T63" fmla="*/ 69239 h 722529"/>
              <a:gd name="T64" fmla="*/ 4936 w 1288494"/>
              <a:gd name="T65" fmla="*/ 33665 h 722529"/>
              <a:gd name="T66" fmla="*/ 1981 w 1288494"/>
              <a:gd name="T67" fmla="*/ 13466 h 722529"/>
              <a:gd name="T68" fmla="*/ 5945 w 1288494"/>
              <a:gd name="T69" fmla="*/ 40399 h 722529"/>
              <a:gd name="T70" fmla="*/ 32609 w 1288494"/>
              <a:gd name="T71" fmla="*/ 122132 h 722529"/>
              <a:gd name="T72" fmla="*/ 71139 w 1288494"/>
              <a:gd name="T73" fmla="*/ 192343 h 722529"/>
              <a:gd name="T74" fmla="*/ 167974 w 1288494"/>
              <a:gd name="T75" fmla="*/ 300051 h 722529"/>
              <a:gd name="T76" fmla="*/ 245687 w 1288494"/>
              <a:gd name="T77" fmla="*/ 362901 h 722529"/>
              <a:gd name="T78" fmla="*/ 309272 w 1288494"/>
              <a:gd name="T79" fmla="*/ 402954 h 722529"/>
              <a:gd name="T80" fmla="*/ 437726 w 1288494"/>
              <a:gd name="T81" fmla="*/ 470271 h 722529"/>
              <a:gd name="T82" fmla="*/ 495036 w 1288494"/>
              <a:gd name="T83" fmla="*/ 497197 h 722529"/>
              <a:gd name="T84" fmla="*/ 580011 w 1288494"/>
              <a:gd name="T85" fmla="*/ 527973 h 722529"/>
              <a:gd name="T86" fmla="*/ 832964 w 1288494"/>
              <a:gd name="T87" fmla="*/ 589523 h 722529"/>
              <a:gd name="T88" fmla="*/ 987106 w 1288494"/>
              <a:gd name="T89" fmla="*/ 614526 h 722529"/>
              <a:gd name="T90" fmla="*/ 1263774 w 1288494"/>
              <a:gd name="T91" fmla="*/ 632799 h 722529"/>
              <a:gd name="T92" fmla="*/ 1105678 w 1288494"/>
              <a:gd name="T93" fmla="*/ 630874 h 722529"/>
              <a:gd name="T94" fmla="*/ 1045404 w 1288494"/>
              <a:gd name="T95" fmla="*/ 627990 h 722529"/>
              <a:gd name="T96" fmla="*/ 962405 w 1288494"/>
              <a:gd name="T97" fmla="*/ 621258 h 722529"/>
              <a:gd name="T98" fmla="*/ 925844 w 1288494"/>
              <a:gd name="T99" fmla="*/ 614526 h 722529"/>
              <a:gd name="T100" fmla="*/ 820118 w 1288494"/>
              <a:gd name="T101" fmla="*/ 597217 h 722529"/>
              <a:gd name="T102" fmla="*/ 783559 w 1288494"/>
              <a:gd name="T103" fmla="*/ 590484 h 722529"/>
              <a:gd name="T104" fmla="*/ 720320 w 1288494"/>
              <a:gd name="T105" fmla="*/ 576059 h 722529"/>
              <a:gd name="T106" fmla="*/ 681787 w 1288494"/>
              <a:gd name="T107" fmla="*/ 567403 h 722529"/>
              <a:gd name="T108" fmla="*/ 643248 w 1288494"/>
              <a:gd name="T109" fmla="*/ 557787 h 722529"/>
              <a:gd name="T110" fmla="*/ 596809 w 1288494"/>
              <a:gd name="T111" fmla="*/ 543360 h 722529"/>
              <a:gd name="T112" fmla="*/ 563214 w 1288494"/>
              <a:gd name="T113" fmla="*/ 532782 h 722529"/>
              <a:gd name="T114" fmla="*/ 534558 w 1288494"/>
              <a:gd name="T115" fmla="*/ 523164 h 722529"/>
              <a:gd name="T116" fmla="*/ 501951 w 1288494"/>
              <a:gd name="T117" fmla="*/ 511625 h 722529"/>
              <a:gd name="T118" fmla="*/ 455511 w 1288494"/>
              <a:gd name="T119" fmla="*/ 493352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1884" y="3038"/>
                </a:moveTo>
                <a:lnTo>
                  <a:pt x="972" y="0"/>
                </a:lnTo>
                <a:lnTo>
                  <a:pt x="1944" y="2917"/>
                </a:lnTo>
                <a:lnTo>
                  <a:pt x="1884" y="3038"/>
                </a:lnTo>
                <a:close/>
                <a:moveTo>
                  <a:pt x="4861" y="18476"/>
                </a:moveTo>
                <a:lnTo>
                  <a:pt x="4667" y="18087"/>
                </a:lnTo>
                <a:lnTo>
                  <a:pt x="3889" y="14587"/>
                </a:lnTo>
                <a:lnTo>
                  <a:pt x="4861" y="15559"/>
                </a:lnTo>
                <a:lnTo>
                  <a:pt x="4861" y="18476"/>
                </a:lnTo>
                <a:close/>
                <a:moveTo>
                  <a:pt x="5834" y="23339"/>
                </a:moveTo>
                <a:lnTo>
                  <a:pt x="5658" y="22543"/>
                </a:lnTo>
                <a:lnTo>
                  <a:pt x="5834" y="22366"/>
                </a:lnTo>
                <a:lnTo>
                  <a:pt x="5834" y="23339"/>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lnTo>
                  <a:pt x="15559"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lnTo>
                  <a:pt x="35007" y="151701"/>
                </a:lnTo>
                <a:close/>
                <a:moveTo>
                  <a:pt x="35007" y="151702"/>
                </a:moveTo>
                <a:lnTo>
                  <a:pt x="35007" y="151702"/>
                </a:lnTo>
                <a:lnTo>
                  <a:pt x="35007" y="151701"/>
                </a:lnTo>
                <a:lnTo>
                  <a:pt x="35007" y="151702"/>
                </a:lnTo>
                <a:close/>
                <a:moveTo>
                  <a:pt x="36953" y="159481"/>
                </a:moveTo>
                <a:lnTo>
                  <a:pt x="35007" y="156564"/>
                </a:lnTo>
                <a:lnTo>
                  <a:pt x="36953" y="159158"/>
                </a:lnTo>
                <a:lnTo>
                  <a:pt x="36953" y="159481"/>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lnTo>
                  <a:pt x="49595" y="184765"/>
                </a:lnTo>
                <a:close/>
                <a:moveTo>
                  <a:pt x="70988" y="218801"/>
                </a:moveTo>
                <a:lnTo>
                  <a:pt x="70016" y="217828"/>
                </a:lnTo>
                <a:lnTo>
                  <a:pt x="70988" y="218801"/>
                </a:lnTo>
                <a:close/>
                <a:moveTo>
                  <a:pt x="978282" y="620422"/>
                </a:moveTo>
                <a:lnTo>
                  <a:pt x="979254" y="620422"/>
                </a:lnTo>
                <a:lnTo>
                  <a:pt x="979164" y="620513"/>
                </a:lnTo>
                <a:lnTo>
                  <a:pt x="978282" y="620422"/>
                </a:lnTo>
                <a:close/>
                <a:moveTo>
                  <a:pt x="94327" y="249919"/>
                </a:moveTo>
                <a:lnTo>
                  <a:pt x="93354" y="247974"/>
                </a:lnTo>
                <a:lnTo>
                  <a:pt x="94327" y="248946"/>
                </a:lnTo>
                <a:lnTo>
                  <a:pt x="94327" y="249919"/>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lnTo>
                  <a:pt x="1137764" y="721557"/>
                </a:lnTo>
                <a:close/>
                <a:moveTo>
                  <a:pt x="909238" y="622367"/>
                </a:moveTo>
                <a:lnTo>
                  <a:pt x="909238" y="622367"/>
                </a:lnTo>
                <a:lnTo>
                  <a:pt x="909463" y="622367"/>
                </a:lnTo>
                <a:lnTo>
                  <a:pt x="909238" y="622367"/>
                </a:lnTo>
                <a:close/>
                <a:moveTo>
                  <a:pt x="908266" y="623340"/>
                </a:moveTo>
                <a:lnTo>
                  <a:pt x="908266" y="622367"/>
                </a:lnTo>
                <a:lnTo>
                  <a:pt x="909238" y="622367"/>
                </a:lnTo>
                <a:lnTo>
                  <a:pt x="908266" y="623340"/>
                </a:lnTo>
                <a:close/>
                <a:moveTo>
                  <a:pt x="141977" y="301459"/>
                </a:moveTo>
                <a:lnTo>
                  <a:pt x="141977" y="301459"/>
                </a:lnTo>
                <a:close/>
                <a:moveTo>
                  <a:pt x="142949" y="302431"/>
                </a:moveTo>
                <a:lnTo>
                  <a:pt x="141977" y="301459"/>
                </a:lnTo>
                <a:lnTo>
                  <a:pt x="142949" y="301459"/>
                </a:lnTo>
                <a:lnTo>
                  <a:pt x="142949" y="302431"/>
                </a:lnTo>
                <a:close/>
                <a:moveTo>
                  <a:pt x="244084" y="368557"/>
                </a:moveTo>
                <a:lnTo>
                  <a:pt x="241795" y="366956"/>
                </a:lnTo>
                <a:lnTo>
                  <a:pt x="242139" y="366613"/>
                </a:lnTo>
                <a:lnTo>
                  <a:pt x="244084" y="368557"/>
                </a:lnTo>
                <a:close/>
                <a:moveTo>
                  <a:pt x="641815" y="565965"/>
                </a:moveTo>
                <a:lnTo>
                  <a:pt x="641815" y="565965"/>
                </a:lnTo>
                <a:lnTo>
                  <a:pt x="644732" y="565965"/>
                </a:lnTo>
                <a:lnTo>
                  <a:pt x="642787" y="565965"/>
                </a:lnTo>
                <a:lnTo>
                  <a:pt x="641815" y="565965"/>
                </a:lnTo>
                <a:close/>
                <a:moveTo>
                  <a:pt x="458992" y="489140"/>
                </a:moveTo>
                <a:lnTo>
                  <a:pt x="457050" y="488169"/>
                </a:lnTo>
                <a:lnTo>
                  <a:pt x="458995" y="489141"/>
                </a:lnTo>
                <a:lnTo>
                  <a:pt x="458992" y="489140"/>
                </a:lnTo>
                <a:close/>
                <a:moveTo>
                  <a:pt x="333549" y="441491"/>
                </a:moveTo>
                <a:lnTo>
                  <a:pt x="331604" y="439546"/>
                </a:lnTo>
                <a:lnTo>
                  <a:pt x="334521" y="440519"/>
                </a:lnTo>
                <a:lnTo>
                  <a:pt x="334521" y="441491"/>
                </a:lnTo>
                <a:lnTo>
                  <a:pt x="333549" y="441491"/>
                </a:lnTo>
                <a:close/>
                <a:moveTo>
                  <a:pt x="339384" y="444409"/>
                </a:moveTo>
                <a:lnTo>
                  <a:pt x="337439" y="442464"/>
                </a:lnTo>
                <a:lnTo>
                  <a:pt x="338411" y="443436"/>
                </a:lnTo>
                <a:lnTo>
                  <a:pt x="340356" y="444408"/>
                </a:lnTo>
                <a:lnTo>
                  <a:pt x="339384" y="444409"/>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lnTo>
                  <a:pt x="448298" y="4988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90"/>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12"/>
          <p:cNvSpPr>
            <a:spLocks noGrp="1"/>
          </p:cNvSpPr>
          <p:nvPr>
            <p:ph sz="quarter" idx="13"/>
          </p:nvPr>
        </p:nvSpPr>
        <p:spPr>
          <a:xfrm>
            <a:off x="841248" y="2743201"/>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2"/>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6"/>
          <p:cNvSpPr>
            <a:spLocks noGrp="1"/>
          </p:cNvSpPr>
          <p:nvPr>
            <p:ph type="dt" sz="half" idx="15"/>
          </p:nvPr>
        </p:nvSpPr>
        <p:spPr/>
        <p:txBody>
          <a:bodyPr/>
          <a:lstStyle>
            <a:lvl1pPr algn="l" eaLnBrk="0" hangingPunct="0">
              <a:defRPr>
                <a:ea typeface="MS PGothic" pitchFamily="34" charset="-128"/>
              </a:defRPr>
            </a:lvl1pPr>
          </a:lstStyle>
          <a:p>
            <a:pPr>
              <a:defRPr/>
            </a:pPr>
            <a:fld id="{3401B03B-6948-4102-9B58-83A9B2D6CC24}" type="datetimeFigureOut">
              <a:rPr lang="en-US"/>
              <a:pPr>
                <a:defRPr/>
              </a:pPr>
              <a:t>9/5/2018</a:t>
            </a:fld>
            <a:endParaRPr lang="en-US"/>
          </a:p>
        </p:txBody>
      </p:sp>
      <p:sp>
        <p:nvSpPr>
          <p:cNvPr id="10" name="Footer Placeholder 7"/>
          <p:cNvSpPr>
            <a:spLocks noGrp="1"/>
          </p:cNvSpPr>
          <p:nvPr>
            <p:ph type="ftr" sz="quarter" idx="16"/>
          </p:nvPr>
        </p:nvSpPr>
        <p:spPr/>
        <p:txBody>
          <a:bodyPr/>
          <a:lstStyle>
            <a:lvl1pPr algn="ctr" eaLnBrk="0" hangingPunct="0">
              <a:defRPr>
                <a:solidFill>
                  <a:srgbClr val="000000">
                    <a:lumMod val="50000"/>
                    <a:lumOff val="50000"/>
                  </a:srgbClr>
                </a:solidFill>
                <a:ea typeface="MS PGothic" pitchFamily="34" charset="-128"/>
              </a:defRPr>
            </a:lvl1pPr>
          </a:lstStyle>
          <a:p>
            <a:pPr>
              <a:defRPr/>
            </a:pPr>
            <a:endParaRPr lang="en-US"/>
          </a:p>
        </p:txBody>
      </p:sp>
      <p:sp>
        <p:nvSpPr>
          <p:cNvPr id="11" name="Slide Number Placeholder 8"/>
          <p:cNvSpPr>
            <a:spLocks noGrp="1"/>
          </p:cNvSpPr>
          <p:nvPr>
            <p:ph type="sldNum" sz="quarter" idx="17"/>
          </p:nvPr>
        </p:nvSpPr>
        <p:spPr/>
        <p:txBody>
          <a:bodyPr/>
          <a:lstStyle>
            <a:lvl1pPr eaLnBrk="0" hangingPunct="0">
              <a:defRPr>
                <a:ea typeface="MS PGothic" pitchFamily="34" charset="-128"/>
              </a:defRPr>
            </a:lvl1pPr>
          </a:lstStyle>
          <a:p>
            <a:pPr>
              <a:defRPr/>
            </a:pPr>
            <a:fld id="{36C3E1D1-9855-431B-9973-D51399D4D88F}" type="slidenum">
              <a:rPr lang="en-US"/>
              <a:pPr>
                <a:defRPr/>
              </a:pPr>
              <a:t>‹#›</a:t>
            </a:fld>
            <a:endParaRPr lang="en-US" dirty="0"/>
          </a:p>
        </p:txBody>
      </p:sp>
    </p:spTree>
    <p:extLst>
      <p:ext uri="{BB962C8B-B14F-4D97-AF65-F5344CB8AC3E}">
        <p14:creationId xmlns:p14="http://schemas.microsoft.com/office/powerpoint/2010/main" val="1286084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EBC977-A4F6-4553-88A0-3C972C8BBFF9}"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4CE91-B82D-487A-96C3-9C6C44AA6ED5}" type="slidenum">
              <a:rPr lang="en-US" smtClean="0"/>
              <a:t>‹#›</a:t>
            </a:fld>
            <a:endParaRPr lang="en-US"/>
          </a:p>
        </p:txBody>
      </p:sp>
    </p:spTree>
    <p:extLst>
      <p:ext uri="{BB962C8B-B14F-4D97-AF65-F5344CB8AC3E}">
        <p14:creationId xmlns:p14="http://schemas.microsoft.com/office/powerpoint/2010/main" val="12794167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lgn="l" eaLnBrk="0" hangingPunct="0">
              <a:defRPr>
                <a:ea typeface="MS PGothic" pitchFamily="34" charset="-128"/>
              </a:defRPr>
            </a:lvl1pPr>
          </a:lstStyle>
          <a:p>
            <a:pPr>
              <a:defRPr/>
            </a:pPr>
            <a:fld id="{B4624358-FF18-4476-B030-FA1268B7316D}" type="datetimeFigureOut">
              <a:rPr lang="en-US"/>
              <a:pPr>
                <a:defRPr/>
              </a:pPr>
              <a:t>9/5/2018</a:t>
            </a:fld>
            <a:endParaRPr lang="en-US"/>
          </a:p>
        </p:txBody>
      </p:sp>
      <p:sp>
        <p:nvSpPr>
          <p:cNvPr id="4" name="Footer Placeholder 3"/>
          <p:cNvSpPr>
            <a:spLocks noGrp="1"/>
          </p:cNvSpPr>
          <p:nvPr>
            <p:ph type="ftr" sz="quarter" idx="11"/>
          </p:nvPr>
        </p:nvSpPr>
        <p:spPr/>
        <p:txBody>
          <a:bodyPr/>
          <a:lstStyle>
            <a:lvl1pPr algn="ctr" eaLnBrk="0" hangingPunct="0">
              <a:defRPr>
                <a:solidFill>
                  <a:srgbClr val="000000">
                    <a:lumMod val="50000"/>
                    <a:lumOff val="50000"/>
                  </a:srgbClr>
                </a:solidFill>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algn="r" eaLnBrk="0" hangingPunct="0">
              <a:defRPr>
                <a:ea typeface="MS PGothic" pitchFamily="34" charset="-128"/>
              </a:defRPr>
            </a:lvl1pPr>
          </a:lstStyle>
          <a:p>
            <a:pPr>
              <a:defRPr/>
            </a:pPr>
            <a:fld id="{22A44E0A-DFE0-4931-B58F-097064E0B346}" type="slidenum">
              <a:rPr lang="en-US"/>
              <a:pPr>
                <a:defRPr/>
              </a:pPr>
              <a:t>‹#›</a:t>
            </a:fld>
            <a:endParaRPr lang="en-US" dirty="0"/>
          </a:p>
        </p:txBody>
      </p:sp>
    </p:spTree>
    <p:extLst>
      <p:ext uri="{BB962C8B-B14F-4D97-AF65-F5344CB8AC3E}">
        <p14:creationId xmlns:p14="http://schemas.microsoft.com/office/powerpoint/2010/main" val="42282153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l" eaLnBrk="0" hangingPunct="0">
              <a:defRPr>
                <a:ea typeface="MS PGothic" pitchFamily="34" charset="-128"/>
              </a:defRPr>
            </a:lvl1pPr>
          </a:lstStyle>
          <a:p>
            <a:pPr>
              <a:defRPr/>
            </a:pPr>
            <a:fld id="{00C25715-488B-4842-AA14-B23E989D391B}" type="datetimeFigureOut">
              <a:rPr lang="en-US"/>
              <a:pPr>
                <a:defRPr/>
              </a:pPr>
              <a:t>9/5/2018</a:t>
            </a:fld>
            <a:endParaRPr lang="en-US"/>
          </a:p>
        </p:txBody>
      </p:sp>
      <p:sp>
        <p:nvSpPr>
          <p:cNvPr id="3" name="Footer Placeholder 2"/>
          <p:cNvSpPr>
            <a:spLocks noGrp="1"/>
          </p:cNvSpPr>
          <p:nvPr>
            <p:ph type="ftr" sz="quarter" idx="11"/>
          </p:nvPr>
        </p:nvSpPr>
        <p:spPr/>
        <p:txBody>
          <a:bodyPr/>
          <a:lstStyle>
            <a:lvl1pPr algn="ctr" eaLnBrk="0" hangingPunct="0">
              <a:defRPr>
                <a:solidFill>
                  <a:srgbClr val="000000">
                    <a:lumMod val="50000"/>
                    <a:lumOff val="50000"/>
                  </a:srgbClr>
                </a:solidFill>
                <a:ea typeface="MS PGothic" pitchFamily="34" charset="-128"/>
              </a:defRPr>
            </a:lvl1pPr>
          </a:lstStyle>
          <a:p>
            <a:pPr>
              <a:defRPr/>
            </a:pPr>
            <a:endParaRPr lang="en-US"/>
          </a:p>
        </p:txBody>
      </p:sp>
      <p:sp>
        <p:nvSpPr>
          <p:cNvPr id="4" name="Slide Number Placeholder 3"/>
          <p:cNvSpPr>
            <a:spLocks noGrp="1"/>
          </p:cNvSpPr>
          <p:nvPr>
            <p:ph type="sldNum" sz="quarter" idx="12"/>
          </p:nvPr>
        </p:nvSpPr>
        <p:spPr/>
        <p:txBody>
          <a:bodyPr/>
          <a:lstStyle>
            <a:lvl1pPr algn="r" eaLnBrk="0" hangingPunct="0">
              <a:defRPr>
                <a:ea typeface="MS PGothic" pitchFamily="34" charset="-128"/>
              </a:defRPr>
            </a:lvl1pPr>
          </a:lstStyle>
          <a:p>
            <a:pPr>
              <a:defRPr/>
            </a:pPr>
            <a:fld id="{CD430588-CB36-4162-994D-77122A6CABA3}" type="slidenum">
              <a:rPr lang="en-US"/>
              <a:pPr>
                <a:defRPr/>
              </a:pPr>
              <a:t>‹#›</a:t>
            </a:fld>
            <a:endParaRPr lang="en-US" dirty="0">
              <a:solidFill>
                <a:srgbClr val="FFFFFF"/>
              </a:solidFill>
            </a:endParaRPr>
          </a:p>
        </p:txBody>
      </p:sp>
    </p:spTree>
    <p:extLst>
      <p:ext uri="{BB962C8B-B14F-4D97-AF65-F5344CB8AC3E}">
        <p14:creationId xmlns:p14="http://schemas.microsoft.com/office/powerpoint/2010/main" val="23349662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2" y="1487083"/>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2" y="3408422"/>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l" eaLnBrk="0" hangingPunct="0">
              <a:defRPr>
                <a:ea typeface="MS PGothic" pitchFamily="34" charset="-128"/>
              </a:defRPr>
            </a:lvl1pPr>
          </a:lstStyle>
          <a:p>
            <a:pPr>
              <a:defRPr/>
            </a:pPr>
            <a:fld id="{61812D52-4C7C-4F9C-ABCB-3A01959C5163}" type="datetimeFigureOut">
              <a:rPr lang="en-US"/>
              <a:pPr>
                <a:defRPr/>
              </a:pPr>
              <a:t>9/5/2018</a:t>
            </a:fld>
            <a:endParaRPr lang="en-US"/>
          </a:p>
        </p:txBody>
      </p:sp>
      <p:sp>
        <p:nvSpPr>
          <p:cNvPr id="6" name="Footer Placeholder 5"/>
          <p:cNvSpPr>
            <a:spLocks noGrp="1"/>
          </p:cNvSpPr>
          <p:nvPr>
            <p:ph type="ftr" sz="quarter" idx="11"/>
          </p:nvPr>
        </p:nvSpPr>
        <p:spPr/>
        <p:txBody>
          <a:bodyPr/>
          <a:lstStyle>
            <a:lvl1pPr algn="ctr" eaLnBrk="0" hangingPunct="0">
              <a:defRPr>
                <a:solidFill>
                  <a:srgbClr val="000000">
                    <a:lumMod val="50000"/>
                    <a:lumOff val="50000"/>
                  </a:srgbClr>
                </a:solidFill>
                <a:ea typeface="MS PGothic"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algn="r" eaLnBrk="0" hangingPunct="0">
              <a:defRPr>
                <a:ea typeface="MS PGothic" pitchFamily="34" charset="-128"/>
              </a:defRPr>
            </a:lvl1pPr>
          </a:lstStyle>
          <a:p>
            <a:pPr>
              <a:defRPr/>
            </a:pPr>
            <a:fld id="{24994925-4D56-4E31-85CA-0AD4F215A400}" type="slidenum">
              <a:rPr lang="en-US"/>
              <a:pPr>
                <a:defRPr/>
              </a:pPr>
              <a:t>‹#›</a:t>
            </a:fld>
            <a:endParaRPr lang="en-US" dirty="0">
              <a:solidFill>
                <a:srgbClr val="526DB0">
                  <a:shade val="75000"/>
                </a:srgbClr>
              </a:solidFill>
            </a:endParaRPr>
          </a:p>
        </p:txBody>
      </p:sp>
    </p:spTree>
    <p:extLst>
      <p:ext uri="{BB962C8B-B14F-4D97-AF65-F5344CB8AC3E}">
        <p14:creationId xmlns:p14="http://schemas.microsoft.com/office/powerpoint/2010/main" val="4554865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tap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90500"/>
            <a:ext cx="27813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1280" y="4669656"/>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21540000">
            <a:off x="2130553"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lgn="l" eaLnBrk="0" hangingPunct="0">
              <a:defRPr>
                <a:ea typeface="MS PGothic" pitchFamily="34" charset="-128"/>
              </a:defRPr>
            </a:lvl1pPr>
          </a:lstStyle>
          <a:p>
            <a:pPr>
              <a:defRPr/>
            </a:pPr>
            <a:fld id="{F68EE045-0E38-445F-B866-5407653FC54A}" type="datetimeFigureOut">
              <a:rPr lang="en-US"/>
              <a:pPr>
                <a:defRPr/>
              </a:pPr>
              <a:t>9/5/2018</a:t>
            </a:fld>
            <a:endParaRPr lang="en-US" dirty="0"/>
          </a:p>
        </p:txBody>
      </p:sp>
      <p:sp>
        <p:nvSpPr>
          <p:cNvPr id="7" name="Footer Placeholder 5"/>
          <p:cNvSpPr>
            <a:spLocks noGrp="1"/>
          </p:cNvSpPr>
          <p:nvPr>
            <p:ph type="ftr" sz="quarter" idx="11"/>
          </p:nvPr>
        </p:nvSpPr>
        <p:spPr/>
        <p:txBody>
          <a:bodyPr/>
          <a:lstStyle>
            <a:lvl1pPr algn="ctr" eaLnBrk="0" hangingPunct="0">
              <a:defRPr>
                <a:solidFill>
                  <a:srgbClr val="000000">
                    <a:lumMod val="50000"/>
                    <a:lumOff val="50000"/>
                  </a:srgbClr>
                </a:solidFill>
                <a:ea typeface="MS PGothic" pitchFamily="34" charset="-128"/>
              </a:defRPr>
            </a:lvl1pPr>
          </a:lstStyle>
          <a:p>
            <a:pPr>
              <a:defRPr/>
            </a:pPr>
            <a:endParaRPr lang="en-US"/>
          </a:p>
        </p:txBody>
      </p:sp>
      <p:sp>
        <p:nvSpPr>
          <p:cNvPr id="8" name="Slide Number Placeholder 6"/>
          <p:cNvSpPr>
            <a:spLocks noGrp="1"/>
          </p:cNvSpPr>
          <p:nvPr>
            <p:ph type="sldNum" sz="quarter" idx="12"/>
          </p:nvPr>
        </p:nvSpPr>
        <p:spPr/>
        <p:txBody>
          <a:bodyPr/>
          <a:lstStyle>
            <a:lvl1pPr algn="r" eaLnBrk="0" hangingPunct="0">
              <a:defRPr>
                <a:ea typeface="MS PGothic" pitchFamily="34" charset="-128"/>
              </a:defRPr>
            </a:lvl1pPr>
          </a:lstStyle>
          <a:p>
            <a:pPr>
              <a:defRPr/>
            </a:pPr>
            <a:fld id="{63A17490-5BFA-4142-AD7A-69FBA953FAF3}" type="slidenum">
              <a:rPr lang="en-US"/>
              <a:pPr>
                <a:defRPr/>
              </a:pPr>
              <a:t>‹#›</a:t>
            </a:fld>
            <a:endParaRPr lang="en-US" dirty="0"/>
          </a:p>
        </p:txBody>
      </p:sp>
    </p:spTree>
    <p:extLst>
      <p:ext uri="{BB962C8B-B14F-4D97-AF65-F5344CB8AC3E}">
        <p14:creationId xmlns:p14="http://schemas.microsoft.com/office/powerpoint/2010/main" val="5603955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l" eaLnBrk="0" hangingPunct="0">
              <a:defRPr>
                <a:ea typeface="MS PGothic" pitchFamily="34" charset="-128"/>
              </a:defRPr>
            </a:lvl1pPr>
          </a:lstStyle>
          <a:p>
            <a:pPr>
              <a:defRPr/>
            </a:pPr>
            <a:fld id="{8A0D2881-415B-4FF1-A5AD-BCF529CCC431}" type="datetimeFigureOut">
              <a:rPr lang="en-US"/>
              <a:pPr>
                <a:defRPr/>
              </a:pPr>
              <a:t>9/5/2018</a:t>
            </a:fld>
            <a:endParaRPr lang="en-US"/>
          </a:p>
        </p:txBody>
      </p:sp>
      <p:sp>
        <p:nvSpPr>
          <p:cNvPr id="5" name="Footer Placeholder 4"/>
          <p:cNvSpPr>
            <a:spLocks noGrp="1"/>
          </p:cNvSpPr>
          <p:nvPr>
            <p:ph type="ftr" sz="quarter" idx="11"/>
          </p:nvPr>
        </p:nvSpPr>
        <p:spPr/>
        <p:txBody>
          <a:bodyPr/>
          <a:lstStyle>
            <a:lvl1pPr algn="ctr" eaLnBrk="0" hangingPunct="0">
              <a:defRPr>
                <a:solidFill>
                  <a:srgbClr val="000000">
                    <a:lumMod val="50000"/>
                    <a:lumOff val="50000"/>
                  </a:srgbClr>
                </a:solidFill>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algn="r" eaLnBrk="0" hangingPunct="0">
              <a:defRPr>
                <a:ea typeface="MS PGothic" pitchFamily="34" charset="-128"/>
              </a:defRPr>
            </a:lvl1pPr>
          </a:lstStyle>
          <a:p>
            <a:pPr>
              <a:defRPr/>
            </a:pPr>
            <a:fld id="{7BB142C4-1AD6-4BB9-AFE5-FA8577F404D2}" type="slidenum">
              <a:rPr lang="en-US"/>
              <a:pPr>
                <a:defRPr/>
              </a:pPr>
              <a:t>‹#›</a:t>
            </a:fld>
            <a:endParaRPr lang="en-US"/>
          </a:p>
        </p:txBody>
      </p:sp>
    </p:spTree>
    <p:extLst>
      <p:ext uri="{BB962C8B-B14F-4D97-AF65-F5344CB8AC3E}">
        <p14:creationId xmlns:p14="http://schemas.microsoft.com/office/powerpoint/2010/main" val="12105107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80"/>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l" eaLnBrk="0" hangingPunct="0">
              <a:defRPr>
                <a:ea typeface="MS PGothic" pitchFamily="34" charset="-128"/>
              </a:defRPr>
            </a:lvl1pPr>
          </a:lstStyle>
          <a:p>
            <a:pPr>
              <a:defRPr/>
            </a:pPr>
            <a:fld id="{BCECF800-1FA2-48C5-B42A-FCCC43A100DC}" type="datetimeFigureOut">
              <a:rPr lang="en-US"/>
              <a:pPr>
                <a:defRPr/>
              </a:pPr>
              <a:t>9/5/2018</a:t>
            </a:fld>
            <a:endParaRPr lang="en-US"/>
          </a:p>
        </p:txBody>
      </p:sp>
      <p:sp>
        <p:nvSpPr>
          <p:cNvPr id="5" name="Footer Placeholder 4"/>
          <p:cNvSpPr>
            <a:spLocks noGrp="1"/>
          </p:cNvSpPr>
          <p:nvPr>
            <p:ph type="ftr" sz="quarter" idx="11"/>
          </p:nvPr>
        </p:nvSpPr>
        <p:spPr/>
        <p:txBody>
          <a:bodyPr/>
          <a:lstStyle>
            <a:lvl1pPr algn="ctr" eaLnBrk="0" hangingPunct="0">
              <a:defRPr>
                <a:solidFill>
                  <a:srgbClr val="000000">
                    <a:lumMod val="50000"/>
                    <a:lumOff val="50000"/>
                  </a:srgbClr>
                </a:solidFill>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algn="r" eaLnBrk="0" hangingPunct="0">
              <a:defRPr>
                <a:ea typeface="MS PGothic" pitchFamily="34" charset="-128"/>
              </a:defRPr>
            </a:lvl1pPr>
          </a:lstStyle>
          <a:p>
            <a:pPr>
              <a:defRPr/>
            </a:pPr>
            <a:fld id="{1AC4EB07-0BDD-4F7A-B6D6-BF1C642172E4}" type="slidenum">
              <a:rPr lang="en-US"/>
              <a:pPr>
                <a:defRPr/>
              </a:pPr>
              <a:t>‹#›</a:t>
            </a:fld>
            <a:endParaRPr lang="en-US" dirty="0"/>
          </a:p>
        </p:txBody>
      </p:sp>
    </p:spTree>
    <p:extLst>
      <p:ext uri="{BB962C8B-B14F-4D97-AF65-F5344CB8AC3E}">
        <p14:creationId xmlns:p14="http://schemas.microsoft.com/office/powerpoint/2010/main" val="29999950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123825" y="6067425"/>
            <a:ext cx="74580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defRPr/>
            </a:pPr>
            <a:r>
              <a:rPr lang="en-US" sz="1200" b="1" smtClean="0">
                <a:solidFill>
                  <a:srgbClr val="FFFFFF"/>
                </a:solidFill>
                <a:ea typeface="MS PGothic" pitchFamily="34" charset="-128"/>
              </a:rPr>
              <a:t>There is no fee for this activity as it is sponsored by PRIME®</a:t>
            </a:r>
            <a:br>
              <a:rPr lang="en-US" sz="1200" b="1" smtClean="0">
                <a:solidFill>
                  <a:srgbClr val="FFFFFF"/>
                </a:solidFill>
                <a:ea typeface="MS PGothic" pitchFamily="34" charset="-128"/>
              </a:rPr>
            </a:br>
            <a:r>
              <a:rPr lang="en-US" sz="1200" b="1" smtClean="0">
                <a:solidFill>
                  <a:srgbClr val="FFFFFF"/>
                </a:solidFill>
                <a:ea typeface="MS PGothic" pitchFamily="34" charset="-128"/>
              </a:rPr>
              <a:t> through an educational grant from Gilead Sciences, Inc.</a:t>
            </a:r>
          </a:p>
        </p:txBody>
      </p:sp>
      <p:sp>
        <p:nvSpPr>
          <p:cNvPr id="3" name="TextBox 2"/>
          <p:cNvSpPr txBox="1"/>
          <p:nvPr userDrawn="1"/>
        </p:nvSpPr>
        <p:spPr>
          <a:xfrm>
            <a:off x="4486275" y="323850"/>
            <a:ext cx="1466850" cy="1016000"/>
          </a:xfrm>
          <a:prstGeom prst="rect">
            <a:avLst/>
          </a:prstGeom>
          <a:noFill/>
        </p:spPr>
        <p:txBody>
          <a:bodyPr wrap="none">
            <a:spAutoFit/>
          </a:bodyPr>
          <a:lstStyle/>
          <a:p>
            <a:pPr fontAlgn="base">
              <a:spcBef>
                <a:spcPct val="0"/>
              </a:spcBef>
              <a:spcAft>
                <a:spcPct val="0"/>
              </a:spcAft>
              <a:defRPr/>
            </a:pPr>
            <a:r>
              <a:rPr lang="en-US" sz="6000" b="1" dirty="0">
                <a:solidFill>
                  <a:srgbClr val="FFFF00"/>
                </a:solidFill>
                <a:effectLst>
                  <a:outerShdw blurRad="38100" dist="38100" dir="2700000" algn="tl">
                    <a:srgbClr val="000000">
                      <a:alpha val="43137"/>
                    </a:srgbClr>
                  </a:outerShdw>
                </a:effectLst>
                <a:latin typeface="Arial" charset="0"/>
                <a:ea typeface="MS PGothic" pitchFamily="34" charset="-128"/>
                <a:cs typeface="Arial" pitchFamily="34" charset="0"/>
              </a:rPr>
              <a:t>HIV</a:t>
            </a:r>
          </a:p>
        </p:txBody>
      </p:sp>
      <p:sp>
        <p:nvSpPr>
          <p:cNvPr id="4" name="TextBox 3"/>
          <p:cNvSpPr txBox="1"/>
          <p:nvPr userDrawn="1"/>
        </p:nvSpPr>
        <p:spPr>
          <a:xfrm>
            <a:off x="485775" y="1733550"/>
            <a:ext cx="3486150" cy="2678113"/>
          </a:xfrm>
          <a:prstGeom prst="rect">
            <a:avLst/>
          </a:prstGeom>
          <a:noFill/>
        </p:spPr>
        <p:txBody>
          <a:bodyPr>
            <a:spAutoFit/>
          </a:bodyPr>
          <a:lstStyle/>
          <a:p>
            <a:pPr fontAlgn="base">
              <a:spcBef>
                <a:spcPct val="0"/>
              </a:spcBef>
              <a:spcAft>
                <a:spcPct val="0"/>
              </a:spcAft>
              <a:defRPr/>
            </a:pPr>
            <a:r>
              <a:rPr lang="en-US" sz="2800" b="1" dirty="0" err="1">
                <a:solidFill>
                  <a:srgbClr val="00293E"/>
                </a:solidFill>
                <a:effectLst>
                  <a:outerShdw blurRad="38100" dist="38100" dir="2700000" algn="tl">
                    <a:srgbClr val="000000">
                      <a:alpha val="43137"/>
                    </a:srgbClr>
                  </a:outerShdw>
                </a:effectLst>
                <a:latin typeface="Arial" charset="0"/>
                <a:ea typeface="MS PGothic" pitchFamily="34" charset="-128"/>
                <a:cs typeface="Arial" pitchFamily="34" charset="0"/>
              </a:rPr>
              <a:t>Interprofessional</a:t>
            </a:r>
            <a:r>
              <a:rPr lang="en-US" sz="2800" b="1" dirty="0">
                <a:solidFill>
                  <a:srgbClr val="00293E"/>
                </a:solidFill>
                <a:effectLst>
                  <a:outerShdw blurRad="38100" dist="38100" dir="2700000" algn="tl">
                    <a:srgbClr val="000000">
                      <a:alpha val="43137"/>
                    </a:srgbClr>
                  </a:outerShdw>
                </a:effectLst>
                <a:latin typeface="Arial" charset="0"/>
                <a:ea typeface="MS PGothic" pitchFamily="34" charset="-128"/>
                <a:cs typeface="Arial" pitchFamily="34" charset="0"/>
              </a:rPr>
              <a:t> Seminar in HIV</a:t>
            </a:r>
            <a:br>
              <a:rPr lang="en-US" sz="2800" b="1" dirty="0">
                <a:solidFill>
                  <a:srgbClr val="00293E"/>
                </a:solidFill>
                <a:effectLst>
                  <a:outerShdw blurRad="38100" dist="38100" dir="2700000" algn="tl">
                    <a:srgbClr val="000000">
                      <a:alpha val="43137"/>
                    </a:srgbClr>
                  </a:outerShdw>
                </a:effectLst>
                <a:latin typeface="Arial" charset="0"/>
                <a:ea typeface="MS PGothic" pitchFamily="34" charset="-128"/>
                <a:cs typeface="Arial" pitchFamily="34" charset="0"/>
              </a:rPr>
            </a:br>
            <a:r>
              <a:rPr lang="en-US" sz="2800" b="1" dirty="0">
                <a:solidFill>
                  <a:srgbClr val="00293E"/>
                </a:solidFill>
                <a:effectLst>
                  <a:outerShdw blurRad="38100" dist="38100" dir="2700000" algn="tl">
                    <a:srgbClr val="000000">
                      <a:alpha val="43137"/>
                    </a:srgbClr>
                  </a:outerShdw>
                </a:effectLst>
                <a:latin typeface="Arial" charset="0"/>
                <a:ea typeface="MS PGothic" pitchFamily="34" charset="-128"/>
                <a:cs typeface="Arial" pitchFamily="34" charset="0"/>
              </a:rPr>
              <a:t>for Practitioners</a:t>
            </a:r>
            <a:br>
              <a:rPr lang="en-US" sz="2800" b="1" dirty="0">
                <a:solidFill>
                  <a:srgbClr val="00293E"/>
                </a:solidFill>
                <a:effectLst>
                  <a:outerShdw blurRad="38100" dist="38100" dir="2700000" algn="tl">
                    <a:srgbClr val="000000">
                      <a:alpha val="43137"/>
                    </a:srgbClr>
                  </a:outerShdw>
                </a:effectLst>
                <a:latin typeface="Arial" charset="0"/>
                <a:ea typeface="MS PGothic" pitchFamily="34" charset="-128"/>
                <a:cs typeface="Arial" pitchFamily="34" charset="0"/>
              </a:rPr>
            </a:br>
            <a:r>
              <a:rPr lang="en-US" sz="2800" b="1" dirty="0">
                <a:solidFill>
                  <a:srgbClr val="00293E"/>
                </a:solidFill>
                <a:effectLst>
                  <a:outerShdw blurRad="38100" dist="38100" dir="2700000" algn="tl">
                    <a:srgbClr val="000000">
                      <a:alpha val="43137"/>
                    </a:srgbClr>
                  </a:outerShdw>
                </a:effectLst>
                <a:latin typeface="Arial" charset="0"/>
                <a:ea typeface="MS PGothic" pitchFamily="34" charset="-128"/>
                <a:cs typeface="Arial" pitchFamily="34" charset="0"/>
              </a:rPr>
              <a:t>in Federal and</a:t>
            </a:r>
            <a:br>
              <a:rPr lang="en-US" sz="2800" b="1" dirty="0">
                <a:solidFill>
                  <a:srgbClr val="00293E"/>
                </a:solidFill>
                <a:effectLst>
                  <a:outerShdw blurRad="38100" dist="38100" dir="2700000" algn="tl">
                    <a:srgbClr val="000000">
                      <a:alpha val="43137"/>
                    </a:srgbClr>
                  </a:outerShdw>
                </a:effectLst>
                <a:latin typeface="Arial" charset="0"/>
                <a:ea typeface="MS PGothic" pitchFamily="34" charset="-128"/>
                <a:cs typeface="Arial" pitchFamily="34" charset="0"/>
              </a:rPr>
            </a:br>
            <a:r>
              <a:rPr lang="en-US" sz="2800" b="1" dirty="0">
                <a:solidFill>
                  <a:srgbClr val="00293E"/>
                </a:solidFill>
                <a:effectLst>
                  <a:outerShdw blurRad="38100" dist="38100" dir="2700000" algn="tl">
                    <a:srgbClr val="000000">
                      <a:alpha val="43137"/>
                    </a:srgbClr>
                  </a:outerShdw>
                </a:effectLst>
                <a:latin typeface="Arial" charset="0"/>
                <a:ea typeface="MS PGothic" pitchFamily="34" charset="-128"/>
                <a:cs typeface="Arial" pitchFamily="34" charset="0"/>
              </a:rPr>
              <a:t>Public Health Settings</a:t>
            </a:r>
          </a:p>
        </p:txBody>
      </p:sp>
    </p:spTree>
    <p:extLst>
      <p:ext uri="{BB962C8B-B14F-4D97-AF65-F5344CB8AC3E}">
        <p14:creationId xmlns:p14="http://schemas.microsoft.com/office/powerpoint/2010/main" val="1964041074"/>
      </p:ext>
    </p:extLst>
  </p:cSld>
  <p:clrMapOvr>
    <a:overrideClrMapping bg1="lt1" tx1="dk1" bg2="lt2" tx2="dk2" accent1="accent1" accent2="accent2" accent3="accent3" accent4="accent4" accent5="accent5" accent6="accent6" hlink="hlink" folHlink="folHlink"/>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8932224"/>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Logo Title32 Only">
    <p:spTree>
      <p:nvGrpSpPr>
        <p:cNvPr id="1" name=""/>
        <p:cNvGrpSpPr/>
        <p:nvPr/>
      </p:nvGrpSpPr>
      <p:grpSpPr>
        <a:xfrm>
          <a:off x="0" y="0"/>
          <a:ext cx="0" cy="0"/>
          <a:chOff x="0" y="0"/>
          <a:chExt cx="0" cy="0"/>
        </a:xfrm>
      </p:grpSpPr>
      <p:sp>
        <p:nvSpPr>
          <p:cNvPr id="19" name="Rectangle 2"/>
          <p:cNvSpPr>
            <a:spLocks noGrp="1" noChangeArrowheads="1"/>
          </p:cNvSpPr>
          <p:nvPr>
            <p:ph type="title"/>
          </p:nvPr>
        </p:nvSpPr>
        <p:spPr bwMode="auto">
          <a:xfrm>
            <a:off x="838200" y="404664"/>
            <a:ext cx="8043817" cy="718919"/>
          </a:xfrm>
          <a:prstGeom prst="rect">
            <a:avLst/>
          </a:prstGeom>
          <a:noFill/>
          <a:ln w="9525" algn="ctr">
            <a:noFill/>
            <a:miter lim="800000"/>
            <a:headEnd/>
            <a:tailEnd/>
          </a:ln>
          <a:effectLst/>
        </p:spPr>
        <p:txBody>
          <a:bodyPr>
            <a:noAutofit/>
          </a:bodyPr>
          <a:lstStyle>
            <a:lvl1pPr>
              <a:defRPr sz="3200" b="1">
                <a:solidFill>
                  <a:srgbClr val="E31836"/>
                </a:solidFill>
              </a:defRPr>
            </a:lvl1pPr>
          </a:lstStyle>
          <a:p>
            <a:pPr lvl="0"/>
            <a:r>
              <a:rPr lang="en-US" dirty="0" smtClean="0"/>
              <a:t>Click to edit Master title style</a:t>
            </a:r>
            <a:endParaRPr lang="en-GB" dirty="0" smtClean="0"/>
          </a:p>
        </p:txBody>
      </p:sp>
      <p:sp>
        <p:nvSpPr>
          <p:cNvPr id="6" name="Text Placeholder 4"/>
          <p:cNvSpPr>
            <a:spLocks noGrp="1"/>
          </p:cNvSpPr>
          <p:nvPr>
            <p:ph type="body" sz="quarter" idx="11"/>
          </p:nvPr>
        </p:nvSpPr>
        <p:spPr>
          <a:xfrm>
            <a:off x="838200" y="6400802"/>
            <a:ext cx="8046720" cy="152400"/>
          </a:xfrm>
        </p:spPr>
        <p:txBody>
          <a:bodyPr/>
          <a:lstStyle>
            <a:lvl1pPr marL="0" indent="0" algn="r">
              <a:buNone/>
              <a:defRPr sz="1000"/>
            </a:lvl1pPr>
          </a:lstStyle>
          <a:p>
            <a:pPr lvl="0"/>
            <a:r>
              <a:rPr lang="en-US" dirty="0" smtClean="0"/>
              <a:t>Click to edit Master text styles</a:t>
            </a:r>
            <a:endParaRPr lang="en-US" dirty="0"/>
          </a:p>
        </p:txBody>
      </p:sp>
      <p:sp>
        <p:nvSpPr>
          <p:cNvPr id="8" name="Text Placeholder 6"/>
          <p:cNvSpPr>
            <a:spLocks noGrp="1"/>
          </p:cNvSpPr>
          <p:nvPr>
            <p:ph type="body" sz="quarter" idx="13"/>
          </p:nvPr>
        </p:nvSpPr>
        <p:spPr>
          <a:xfrm>
            <a:off x="838200" y="6029425"/>
            <a:ext cx="8046720" cy="304800"/>
          </a:xfrm>
        </p:spPr>
        <p:txBody>
          <a:bodyPr/>
          <a:lstStyle>
            <a:lvl1pPr marL="0" indent="0">
              <a:buNone/>
              <a:defRPr sz="1400"/>
            </a:lvl1pPr>
          </a:lstStyle>
          <a:p>
            <a:pPr lvl="0"/>
            <a:r>
              <a:rPr lang="en-US" dirty="0" smtClean="0"/>
              <a:t>Click to edit Master text styles</a:t>
            </a:r>
          </a:p>
        </p:txBody>
      </p:sp>
    </p:spTree>
    <p:extLst>
      <p:ext uri="{BB962C8B-B14F-4D97-AF65-F5344CB8AC3E}">
        <p14:creationId xmlns:p14="http://schemas.microsoft.com/office/powerpoint/2010/main" val="2376841621"/>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defTabSz="914400" eaLnBrk="0" hangingPunct="0">
              <a:defRPr b="1">
                <a:ea typeface="MS PGothic" pitchFamily="34" charset="-128"/>
              </a:defRPr>
            </a:lvl1pPr>
          </a:lstStyle>
          <a:p>
            <a:pPr>
              <a:defRPr/>
            </a:pPr>
            <a:fld id="{78AA029C-E8E4-4EEE-AF39-28AF60C22162}" type="datetimeFigureOut">
              <a:rPr lang="en-US"/>
              <a:pPr>
                <a:defRPr/>
              </a:pPr>
              <a:t>9/5/2018</a:t>
            </a:fld>
            <a:endParaRPr lang="en-US"/>
          </a:p>
        </p:txBody>
      </p:sp>
      <p:sp>
        <p:nvSpPr>
          <p:cNvPr id="6" name="Footer Placeholder 4"/>
          <p:cNvSpPr>
            <a:spLocks noGrp="1"/>
          </p:cNvSpPr>
          <p:nvPr>
            <p:ph type="ftr" sz="quarter" idx="11"/>
          </p:nvPr>
        </p:nvSpPr>
        <p:spPr/>
        <p:txBody>
          <a:bodyPr/>
          <a:lstStyle>
            <a:lvl1pPr defTabSz="914400" eaLnBrk="0" hangingPunct="0">
              <a:defRPr b="1">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eaLnBrk="0" hangingPunct="0">
              <a:defRPr b="1">
                <a:ea typeface="MS PGothic" pitchFamily="34" charset="-128"/>
              </a:defRPr>
            </a:lvl1pPr>
          </a:lstStyle>
          <a:p>
            <a:pPr>
              <a:defRPr/>
            </a:pPr>
            <a:fld id="{131B0FE5-67B9-48E7-99B0-8E15ACBA011B}" type="slidenum">
              <a:rPr lang="en-US"/>
              <a:pPr>
                <a:defRPr/>
              </a:pPr>
              <a:t>‹#›</a:t>
            </a:fld>
            <a:endParaRPr lang="en-US"/>
          </a:p>
        </p:txBody>
      </p:sp>
    </p:spTree>
    <p:extLst>
      <p:ext uri="{BB962C8B-B14F-4D97-AF65-F5344CB8AC3E}">
        <p14:creationId xmlns:p14="http://schemas.microsoft.com/office/powerpoint/2010/main" val="1246808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EBC977-A4F6-4553-88A0-3C972C8BBFF9}" type="datetimeFigureOut">
              <a:rPr lang="en-US" smtClean="0"/>
              <a:t>9/5/2018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24CE91-B82D-487A-96C3-9C6C44AA6ED5}" type="slidenum">
              <a:rPr lang="en-US" smtClean="0"/>
              <a:t>‹#›</a:t>
            </a:fld>
            <a:endParaRPr lang="en-US"/>
          </a:p>
        </p:txBody>
      </p:sp>
    </p:spTree>
    <p:extLst>
      <p:ext uri="{BB962C8B-B14F-4D97-AF65-F5344CB8AC3E}">
        <p14:creationId xmlns:p14="http://schemas.microsoft.com/office/powerpoint/2010/main" val="6194387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eaLnBrk="0" hangingPunct="0">
              <a:defRPr b="1">
                <a:ea typeface="MS PGothic" pitchFamily="34" charset="-128"/>
              </a:defRPr>
            </a:lvl1pPr>
          </a:lstStyle>
          <a:p>
            <a:pPr>
              <a:defRPr/>
            </a:pPr>
            <a:fld id="{49E680A7-BF5C-4215-A145-7AEA8514BA4C}" type="datetimeFigureOut">
              <a:rPr lang="en-US"/>
              <a:pPr>
                <a:defRPr/>
              </a:pPr>
              <a:t>9/5/2018</a:t>
            </a:fld>
            <a:endParaRPr lang="en-US"/>
          </a:p>
        </p:txBody>
      </p:sp>
      <p:sp>
        <p:nvSpPr>
          <p:cNvPr id="5" name="Footer Placeholder 4"/>
          <p:cNvSpPr>
            <a:spLocks noGrp="1"/>
          </p:cNvSpPr>
          <p:nvPr>
            <p:ph type="ftr" sz="quarter" idx="11"/>
          </p:nvPr>
        </p:nvSpPr>
        <p:spPr/>
        <p:txBody>
          <a:bodyPr/>
          <a:lstStyle>
            <a:lvl1pPr defTabSz="914400" eaLnBrk="0" hangingPunct="0">
              <a:defRPr b="1">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hangingPunct="0">
              <a:defRPr b="1">
                <a:ea typeface="MS PGothic" pitchFamily="34" charset="-128"/>
              </a:defRPr>
            </a:lvl1pPr>
          </a:lstStyle>
          <a:p>
            <a:pPr>
              <a:defRPr/>
            </a:pPr>
            <a:fld id="{FF5D5566-5EE5-4F12-8EAD-509BDFD20FD2}" type="slidenum">
              <a:rPr lang="en-US"/>
              <a:pPr>
                <a:defRPr/>
              </a:pPr>
              <a:t>‹#›</a:t>
            </a:fld>
            <a:endParaRPr lang="en-US"/>
          </a:p>
        </p:txBody>
      </p:sp>
    </p:spTree>
    <p:extLst>
      <p:ext uri="{BB962C8B-B14F-4D97-AF65-F5344CB8AC3E}">
        <p14:creationId xmlns:p14="http://schemas.microsoft.com/office/powerpoint/2010/main" val="31984702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eaLnBrk="0" hangingPunct="0">
              <a:defRPr b="1">
                <a:ea typeface="MS PGothic" pitchFamily="34" charset="-128"/>
              </a:defRPr>
            </a:lvl1pPr>
          </a:lstStyle>
          <a:p>
            <a:pPr>
              <a:defRPr/>
            </a:pPr>
            <a:fld id="{41853D7D-50C4-4F1D-8480-F93A77990480}" type="datetimeFigureOut">
              <a:rPr lang="en-US"/>
              <a:pPr>
                <a:defRPr/>
              </a:pPr>
              <a:t>9/5/2018</a:t>
            </a:fld>
            <a:endParaRPr lang="en-US"/>
          </a:p>
        </p:txBody>
      </p:sp>
      <p:sp>
        <p:nvSpPr>
          <p:cNvPr id="5" name="Footer Placeholder 4"/>
          <p:cNvSpPr>
            <a:spLocks noGrp="1"/>
          </p:cNvSpPr>
          <p:nvPr>
            <p:ph type="ftr" sz="quarter" idx="11"/>
          </p:nvPr>
        </p:nvSpPr>
        <p:spPr/>
        <p:txBody>
          <a:bodyPr/>
          <a:lstStyle>
            <a:lvl1pPr defTabSz="914400" eaLnBrk="0" hangingPunct="0">
              <a:defRPr b="1">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hangingPunct="0">
              <a:defRPr b="1">
                <a:ea typeface="MS PGothic" pitchFamily="34" charset="-128"/>
              </a:defRPr>
            </a:lvl1pPr>
          </a:lstStyle>
          <a:p>
            <a:pPr>
              <a:defRPr/>
            </a:pPr>
            <a:fld id="{25A18F65-EECC-4165-9EE7-3765F5F2555C}" type="slidenum">
              <a:rPr lang="en-US"/>
              <a:pPr>
                <a:defRPr/>
              </a:pPr>
              <a:t>‹#›</a:t>
            </a:fld>
            <a:endParaRPr lang="en-US"/>
          </a:p>
        </p:txBody>
      </p:sp>
    </p:spTree>
    <p:extLst>
      <p:ext uri="{BB962C8B-B14F-4D97-AF65-F5344CB8AC3E}">
        <p14:creationId xmlns:p14="http://schemas.microsoft.com/office/powerpoint/2010/main" val="35350183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defTabSz="914400" eaLnBrk="0" hangingPunct="0">
              <a:defRPr b="1">
                <a:ea typeface="MS PGothic" pitchFamily="34" charset="-128"/>
              </a:defRPr>
            </a:lvl1pPr>
          </a:lstStyle>
          <a:p>
            <a:pPr>
              <a:defRPr/>
            </a:pPr>
            <a:fld id="{7134D7DC-564C-424A-A15E-825B966F7DA4}" type="datetimeFigureOut">
              <a:rPr lang="en-US"/>
              <a:pPr>
                <a:defRPr/>
              </a:pPr>
              <a:t>9/5/2018</a:t>
            </a:fld>
            <a:endParaRPr lang="en-US"/>
          </a:p>
        </p:txBody>
      </p:sp>
      <p:sp>
        <p:nvSpPr>
          <p:cNvPr id="6" name="Footer Placeholder 4"/>
          <p:cNvSpPr>
            <a:spLocks noGrp="1"/>
          </p:cNvSpPr>
          <p:nvPr>
            <p:ph type="ftr" sz="quarter" idx="11"/>
          </p:nvPr>
        </p:nvSpPr>
        <p:spPr/>
        <p:txBody>
          <a:bodyPr/>
          <a:lstStyle>
            <a:lvl1pPr defTabSz="914400" eaLnBrk="0" hangingPunct="0">
              <a:defRPr b="1">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eaLnBrk="0" hangingPunct="0">
              <a:defRPr b="1">
                <a:ea typeface="MS PGothic" pitchFamily="34" charset="-128"/>
              </a:defRPr>
            </a:lvl1pPr>
          </a:lstStyle>
          <a:p>
            <a:pPr>
              <a:defRPr/>
            </a:pPr>
            <a:fld id="{0804144D-FBB1-49F6-BD38-1B7FEB6E09C5}" type="slidenum">
              <a:rPr lang="en-US"/>
              <a:pPr>
                <a:defRPr/>
              </a:pPr>
              <a:t>‹#›</a:t>
            </a:fld>
            <a:endParaRPr lang="en-US"/>
          </a:p>
        </p:txBody>
      </p:sp>
    </p:spTree>
    <p:extLst>
      <p:ext uri="{BB962C8B-B14F-4D97-AF65-F5344CB8AC3E}">
        <p14:creationId xmlns:p14="http://schemas.microsoft.com/office/powerpoint/2010/main" val="24055741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defTabSz="914400" eaLnBrk="0" hangingPunct="0">
              <a:defRPr b="1">
                <a:ea typeface="MS PGothic" pitchFamily="34" charset="-128"/>
              </a:defRPr>
            </a:lvl1pPr>
          </a:lstStyle>
          <a:p>
            <a:pPr>
              <a:defRPr/>
            </a:pPr>
            <a:fld id="{8A830E32-64C3-4F93-823D-8965845EFBA2}" type="datetimeFigureOut">
              <a:rPr lang="en-US"/>
              <a:pPr>
                <a:defRPr/>
              </a:pPr>
              <a:t>9/5/2018</a:t>
            </a:fld>
            <a:endParaRPr lang="en-US"/>
          </a:p>
        </p:txBody>
      </p:sp>
      <p:sp>
        <p:nvSpPr>
          <p:cNvPr id="8" name="Footer Placeholder 4"/>
          <p:cNvSpPr>
            <a:spLocks noGrp="1"/>
          </p:cNvSpPr>
          <p:nvPr>
            <p:ph type="ftr" sz="quarter" idx="11"/>
          </p:nvPr>
        </p:nvSpPr>
        <p:spPr/>
        <p:txBody>
          <a:bodyPr/>
          <a:lstStyle>
            <a:lvl1pPr defTabSz="914400" eaLnBrk="0" hangingPunct="0">
              <a:defRPr b="1">
                <a:ea typeface="MS PGothic" pitchFamily="34" charset="-128"/>
              </a:defRPr>
            </a:lvl1pPr>
          </a:lstStyle>
          <a:p>
            <a:pPr>
              <a:defRPr/>
            </a:pPr>
            <a:endParaRPr lang="en-US"/>
          </a:p>
        </p:txBody>
      </p:sp>
      <p:sp>
        <p:nvSpPr>
          <p:cNvPr id="9" name="Slide Number Placeholder 5"/>
          <p:cNvSpPr>
            <a:spLocks noGrp="1"/>
          </p:cNvSpPr>
          <p:nvPr>
            <p:ph type="sldNum" sz="quarter" idx="12"/>
          </p:nvPr>
        </p:nvSpPr>
        <p:spPr/>
        <p:txBody>
          <a:bodyPr/>
          <a:lstStyle>
            <a:lvl1pPr defTabSz="914400" eaLnBrk="0" hangingPunct="0">
              <a:defRPr b="1">
                <a:ea typeface="MS PGothic" pitchFamily="34" charset="-128"/>
              </a:defRPr>
            </a:lvl1pPr>
          </a:lstStyle>
          <a:p>
            <a:pPr>
              <a:defRPr/>
            </a:pPr>
            <a:fld id="{E98FB763-B397-49A3-A3BB-B7C667E39EC5}" type="slidenum">
              <a:rPr lang="en-US"/>
              <a:pPr>
                <a:defRPr/>
              </a:pPr>
              <a:t>‹#›</a:t>
            </a:fld>
            <a:endParaRPr lang="en-US"/>
          </a:p>
        </p:txBody>
      </p:sp>
    </p:spTree>
    <p:extLst>
      <p:ext uri="{BB962C8B-B14F-4D97-AF65-F5344CB8AC3E}">
        <p14:creationId xmlns:p14="http://schemas.microsoft.com/office/powerpoint/2010/main" val="26436669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defTabSz="914400" eaLnBrk="0" hangingPunct="0">
              <a:defRPr b="1">
                <a:ea typeface="MS PGothic" pitchFamily="34" charset="-128"/>
              </a:defRPr>
            </a:lvl1pPr>
          </a:lstStyle>
          <a:p>
            <a:pPr>
              <a:defRPr/>
            </a:pPr>
            <a:fld id="{0BF235E6-E350-4405-AA9C-80859C592A7A}" type="datetimeFigureOut">
              <a:rPr lang="en-US"/>
              <a:pPr>
                <a:defRPr/>
              </a:pPr>
              <a:t>9/5/2018</a:t>
            </a:fld>
            <a:endParaRPr lang="en-US"/>
          </a:p>
        </p:txBody>
      </p:sp>
      <p:sp>
        <p:nvSpPr>
          <p:cNvPr id="4" name="Footer Placeholder 4"/>
          <p:cNvSpPr>
            <a:spLocks noGrp="1"/>
          </p:cNvSpPr>
          <p:nvPr>
            <p:ph type="ftr" sz="quarter" idx="11"/>
          </p:nvPr>
        </p:nvSpPr>
        <p:spPr/>
        <p:txBody>
          <a:bodyPr/>
          <a:lstStyle>
            <a:lvl1pPr defTabSz="914400" eaLnBrk="0" hangingPunct="0">
              <a:defRPr b="1">
                <a:ea typeface="MS PGothic" pitchFamily="34" charset="-128"/>
              </a:defRPr>
            </a:lvl1pPr>
          </a:lstStyle>
          <a:p>
            <a:pPr>
              <a:defRPr/>
            </a:pPr>
            <a:endParaRPr lang="en-US"/>
          </a:p>
        </p:txBody>
      </p:sp>
      <p:sp>
        <p:nvSpPr>
          <p:cNvPr id="5" name="Slide Number Placeholder 5"/>
          <p:cNvSpPr>
            <a:spLocks noGrp="1"/>
          </p:cNvSpPr>
          <p:nvPr>
            <p:ph type="sldNum" sz="quarter" idx="12"/>
          </p:nvPr>
        </p:nvSpPr>
        <p:spPr/>
        <p:txBody>
          <a:bodyPr/>
          <a:lstStyle>
            <a:lvl1pPr defTabSz="914400" eaLnBrk="0" hangingPunct="0">
              <a:defRPr b="1">
                <a:ea typeface="MS PGothic" pitchFamily="34" charset="-128"/>
              </a:defRPr>
            </a:lvl1pPr>
          </a:lstStyle>
          <a:p>
            <a:pPr>
              <a:defRPr/>
            </a:pPr>
            <a:fld id="{6C66ED00-59C4-4A40-9261-6115081175F5}" type="slidenum">
              <a:rPr lang="en-US"/>
              <a:pPr>
                <a:defRPr/>
              </a:pPr>
              <a:t>‹#›</a:t>
            </a:fld>
            <a:endParaRPr lang="en-US"/>
          </a:p>
        </p:txBody>
      </p:sp>
    </p:spTree>
    <p:extLst>
      <p:ext uri="{BB962C8B-B14F-4D97-AF65-F5344CB8AC3E}">
        <p14:creationId xmlns:p14="http://schemas.microsoft.com/office/powerpoint/2010/main" val="19689501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eaLnBrk="0" hangingPunct="0">
              <a:defRPr b="1">
                <a:ea typeface="MS PGothic" pitchFamily="34" charset="-128"/>
              </a:defRPr>
            </a:lvl1pPr>
          </a:lstStyle>
          <a:p>
            <a:pPr>
              <a:defRPr/>
            </a:pPr>
            <a:fld id="{9B8C4D91-8DCF-4AFC-96CB-89123F7B3506}" type="datetimeFigureOut">
              <a:rPr lang="en-US"/>
              <a:pPr>
                <a:defRPr/>
              </a:pPr>
              <a:t>9/5/2018</a:t>
            </a:fld>
            <a:endParaRPr lang="en-US"/>
          </a:p>
        </p:txBody>
      </p:sp>
      <p:sp>
        <p:nvSpPr>
          <p:cNvPr id="3" name="Footer Placeholder 4"/>
          <p:cNvSpPr>
            <a:spLocks noGrp="1"/>
          </p:cNvSpPr>
          <p:nvPr>
            <p:ph type="ftr" sz="quarter" idx="11"/>
          </p:nvPr>
        </p:nvSpPr>
        <p:spPr/>
        <p:txBody>
          <a:bodyPr/>
          <a:lstStyle>
            <a:lvl1pPr defTabSz="914400" eaLnBrk="0" hangingPunct="0">
              <a:defRPr b="1">
                <a:ea typeface="MS PGothic" pitchFamily="34" charset="-128"/>
              </a:defRPr>
            </a:lvl1pPr>
          </a:lstStyle>
          <a:p>
            <a:pPr>
              <a:defRPr/>
            </a:pPr>
            <a:endParaRPr lang="en-US"/>
          </a:p>
        </p:txBody>
      </p:sp>
      <p:sp>
        <p:nvSpPr>
          <p:cNvPr id="4" name="Slide Number Placeholder 5"/>
          <p:cNvSpPr>
            <a:spLocks noGrp="1"/>
          </p:cNvSpPr>
          <p:nvPr>
            <p:ph type="sldNum" sz="quarter" idx="12"/>
          </p:nvPr>
        </p:nvSpPr>
        <p:spPr/>
        <p:txBody>
          <a:bodyPr/>
          <a:lstStyle>
            <a:lvl1pPr defTabSz="914400" eaLnBrk="0" hangingPunct="0">
              <a:defRPr b="1">
                <a:ea typeface="MS PGothic" pitchFamily="34" charset="-128"/>
              </a:defRPr>
            </a:lvl1pPr>
          </a:lstStyle>
          <a:p>
            <a:pPr>
              <a:defRPr/>
            </a:pPr>
            <a:fld id="{7F9FEE34-907A-48FF-A42E-CBE4F503BD07}" type="slidenum">
              <a:rPr lang="en-US"/>
              <a:pPr>
                <a:defRPr/>
              </a:pPr>
              <a:t>‹#›</a:t>
            </a:fld>
            <a:endParaRPr lang="en-US"/>
          </a:p>
        </p:txBody>
      </p:sp>
    </p:spTree>
    <p:extLst>
      <p:ext uri="{BB962C8B-B14F-4D97-AF65-F5344CB8AC3E}">
        <p14:creationId xmlns:p14="http://schemas.microsoft.com/office/powerpoint/2010/main" val="33030402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914400" eaLnBrk="0" hangingPunct="0">
              <a:defRPr b="1">
                <a:ea typeface="MS PGothic" pitchFamily="34" charset="-128"/>
              </a:defRPr>
            </a:lvl1pPr>
          </a:lstStyle>
          <a:p>
            <a:pPr>
              <a:defRPr/>
            </a:pPr>
            <a:fld id="{AECF7AF6-39B5-4542-87DF-D0037CE62E59}" type="datetimeFigureOut">
              <a:rPr lang="en-US"/>
              <a:pPr>
                <a:defRPr/>
              </a:pPr>
              <a:t>9/5/2018</a:t>
            </a:fld>
            <a:endParaRPr lang="en-US"/>
          </a:p>
        </p:txBody>
      </p:sp>
      <p:sp>
        <p:nvSpPr>
          <p:cNvPr id="6" name="Footer Placeholder 4"/>
          <p:cNvSpPr>
            <a:spLocks noGrp="1"/>
          </p:cNvSpPr>
          <p:nvPr>
            <p:ph type="ftr" sz="quarter" idx="11"/>
          </p:nvPr>
        </p:nvSpPr>
        <p:spPr/>
        <p:txBody>
          <a:bodyPr/>
          <a:lstStyle>
            <a:lvl1pPr defTabSz="914400" eaLnBrk="0" hangingPunct="0">
              <a:defRPr b="1">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eaLnBrk="0" hangingPunct="0">
              <a:defRPr b="1">
                <a:ea typeface="MS PGothic" pitchFamily="34" charset="-128"/>
              </a:defRPr>
            </a:lvl1pPr>
          </a:lstStyle>
          <a:p>
            <a:pPr>
              <a:defRPr/>
            </a:pPr>
            <a:fld id="{E73B3C49-A5D8-45A3-B90F-57AB6482FF49}" type="slidenum">
              <a:rPr lang="en-US"/>
              <a:pPr>
                <a:defRPr/>
              </a:pPr>
              <a:t>‹#›</a:t>
            </a:fld>
            <a:endParaRPr lang="en-US"/>
          </a:p>
        </p:txBody>
      </p:sp>
    </p:spTree>
    <p:extLst>
      <p:ext uri="{BB962C8B-B14F-4D97-AF65-F5344CB8AC3E}">
        <p14:creationId xmlns:p14="http://schemas.microsoft.com/office/powerpoint/2010/main" val="23308429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914400" eaLnBrk="0" hangingPunct="0">
              <a:defRPr b="1">
                <a:ea typeface="MS PGothic" pitchFamily="34" charset="-128"/>
              </a:defRPr>
            </a:lvl1pPr>
          </a:lstStyle>
          <a:p>
            <a:pPr>
              <a:defRPr/>
            </a:pPr>
            <a:fld id="{B74810E9-EF00-4779-AD5E-450A763190F1}" type="datetimeFigureOut">
              <a:rPr lang="en-US"/>
              <a:pPr>
                <a:defRPr/>
              </a:pPr>
              <a:t>9/5/2018</a:t>
            </a:fld>
            <a:endParaRPr lang="en-US"/>
          </a:p>
        </p:txBody>
      </p:sp>
      <p:sp>
        <p:nvSpPr>
          <p:cNvPr id="6" name="Footer Placeholder 4"/>
          <p:cNvSpPr>
            <a:spLocks noGrp="1"/>
          </p:cNvSpPr>
          <p:nvPr>
            <p:ph type="ftr" sz="quarter" idx="11"/>
          </p:nvPr>
        </p:nvSpPr>
        <p:spPr/>
        <p:txBody>
          <a:bodyPr/>
          <a:lstStyle>
            <a:lvl1pPr defTabSz="914400" eaLnBrk="0" hangingPunct="0">
              <a:defRPr b="1">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eaLnBrk="0" hangingPunct="0">
              <a:defRPr b="1">
                <a:ea typeface="MS PGothic" pitchFamily="34" charset="-128"/>
              </a:defRPr>
            </a:lvl1pPr>
          </a:lstStyle>
          <a:p>
            <a:pPr>
              <a:defRPr/>
            </a:pPr>
            <a:fld id="{528A8A11-303B-469A-BB79-B166FF32C1DF}" type="slidenum">
              <a:rPr lang="en-US"/>
              <a:pPr>
                <a:defRPr/>
              </a:pPr>
              <a:t>‹#›</a:t>
            </a:fld>
            <a:endParaRPr lang="en-US"/>
          </a:p>
        </p:txBody>
      </p:sp>
    </p:spTree>
    <p:extLst>
      <p:ext uri="{BB962C8B-B14F-4D97-AF65-F5344CB8AC3E}">
        <p14:creationId xmlns:p14="http://schemas.microsoft.com/office/powerpoint/2010/main" val="3690740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eaLnBrk="0" hangingPunct="0">
              <a:defRPr b="1">
                <a:ea typeface="MS PGothic" pitchFamily="34" charset="-128"/>
              </a:defRPr>
            </a:lvl1pPr>
          </a:lstStyle>
          <a:p>
            <a:pPr>
              <a:defRPr/>
            </a:pPr>
            <a:fld id="{454008C7-D44E-4DCC-A2B8-7E169B645099}" type="datetimeFigureOut">
              <a:rPr lang="en-US"/>
              <a:pPr>
                <a:defRPr/>
              </a:pPr>
              <a:t>9/5/2018</a:t>
            </a:fld>
            <a:endParaRPr lang="en-US"/>
          </a:p>
        </p:txBody>
      </p:sp>
      <p:sp>
        <p:nvSpPr>
          <p:cNvPr id="5" name="Footer Placeholder 4"/>
          <p:cNvSpPr>
            <a:spLocks noGrp="1"/>
          </p:cNvSpPr>
          <p:nvPr>
            <p:ph type="ftr" sz="quarter" idx="11"/>
          </p:nvPr>
        </p:nvSpPr>
        <p:spPr/>
        <p:txBody>
          <a:bodyPr/>
          <a:lstStyle>
            <a:lvl1pPr defTabSz="914400" eaLnBrk="0" hangingPunct="0">
              <a:defRPr b="1">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hangingPunct="0">
              <a:defRPr b="1">
                <a:ea typeface="MS PGothic" pitchFamily="34" charset="-128"/>
              </a:defRPr>
            </a:lvl1pPr>
          </a:lstStyle>
          <a:p>
            <a:pPr>
              <a:defRPr/>
            </a:pPr>
            <a:fld id="{362F07F4-0E7E-42C5-8B89-E433F0908C24}" type="slidenum">
              <a:rPr lang="en-US"/>
              <a:pPr>
                <a:defRPr/>
              </a:pPr>
              <a:t>‹#›</a:t>
            </a:fld>
            <a:endParaRPr lang="en-US"/>
          </a:p>
        </p:txBody>
      </p:sp>
    </p:spTree>
    <p:extLst>
      <p:ext uri="{BB962C8B-B14F-4D97-AF65-F5344CB8AC3E}">
        <p14:creationId xmlns:p14="http://schemas.microsoft.com/office/powerpoint/2010/main" val="7113868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eaLnBrk="0" hangingPunct="0">
              <a:defRPr b="1">
                <a:ea typeface="MS PGothic" pitchFamily="34" charset="-128"/>
              </a:defRPr>
            </a:lvl1pPr>
          </a:lstStyle>
          <a:p>
            <a:pPr>
              <a:defRPr/>
            </a:pPr>
            <a:fld id="{446CF5C9-76B9-4007-AA2D-678E14423322}" type="datetimeFigureOut">
              <a:rPr lang="en-US"/>
              <a:pPr>
                <a:defRPr/>
              </a:pPr>
              <a:t>9/5/2018</a:t>
            </a:fld>
            <a:endParaRPr lang="en-US"/>
          </a:p>
        </p:txBody>
      </p:sp>
      <p:sp>
        <p:nvSpPr>
          <p:cNvPr id="5" name="Footer Placeholder 4"/>
          <p:cNvSpPr>
            <a:spLocks noGrp="1"/>
          </p:cNvSpPr>
          <p:nvPr>
            <p:ph type="ftr" sz="quarter" idx="11"/>
          </p:nvPr>
        </p:nvSpPr>
        <p:spPr/>
        <p:txBody>
          <a:bodyPr/>
          <a:lstStyle>
            <a:lvl1pPr defTabSz="914400" eaLnBrk="0" hangingPunct="0">
              <a:defRPr b="1">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hangingPunct="0">
              <a:defRPr b="1">
                <a:ea typeface="MS PGothic" pitchFamily="34" charset="-128"/>
              </a:defRPr>
            </a:lvl1pPr>
          </a:lstStyle>
          <a:p>
            <a:pPr>
              <a:defRPr/>
            </a:pPr>
            <a:fld id="{8CFC9039-4868-4ADA-A962-CD425ACA04B6}" type="slidenum">
              <a:rPr lang="en-US"/>
              <a:pPr>
                <a:defRPr/>
              </a:pPr>
              <a:t>‹#›</a:t>
            </a:fld>
            <a:endParaRPr lang="en-US"/>
          </a:p>
        </p:txBody>
      </p:sp>
    </p:spTree>
    <p:extLst>
      <p:ext uri="{BB962C8B-B14F-4D97-AF65-F5344CB8AC3E}">
        <p14:creationId xmlns:p14="http://schemas.microsoft.com/office/powerpoint/2010/main" val="2593673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EBC977-A4F6-4553-88A0-3C972C8BBFF9}" type="datetimeFigureOut">
              <a:rPr lang="en-US" smtClean="0"/>
              <a:t>9/5/2018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24CE91-B82D-487A-96C3-9C6C44AA6ED5}" type="slidenum">
              <a:rPr lang="en-US" smtClean="0"/>
              <a:t>‹#›</a:t>
            </a:fld>
            <a:endParaRPr lang="en-US"/>
          </a:p>
        </p:txBody>
      </p:sp>
    </p:spTree>
    <p:extLst>
      <p:ext uri="{BB962C8B-B14F-4D97-AF65-F5344CB8AC3E}">
        <p14:creationId xmlns:p14="http://schemas.microsoft.com/office/powerpoint/2010/main" val="38221130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500"/>
            <a:ext cx="7772400" cy="1470026"/>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defTabSz="457200" eaLnBrk="0" hangingPunct="0">
              <a:defRPr b="1">
                <a:ea typeface="MS PGothic" pitchFamily="34" charset="-128"/>
                <a:cs typeface="Arial" pitchFamily="34" charset="0"/>
              </a:defRPr>
            </a:lvl1pPr>
          </a:lstStyle>
          <a:p>
            <a:pPr>
              <a:defRPr/>
            </a:pPr>
            <a:fld id="{79468C58-884B-46BB-8CF7-B575B68C3FD0}" type="datetimeFigureOut">
              <a:rPr lang="fr-FR"/>
              <a:pPr>
                <a:defRPr/>
              </a:pPr>
              <a:t>05/09/2018</a:t>
            </a:fld>
            <a:endParaRPr lang="fr-CA"/>
          </a:p>
        </p:txBody>
      </p:sp>
      <p:sp>
        <p:nvSpPr>
          <p:cNvPr id="5" name="Espace réservé du pied de page 4"/>
          <p:cNvSpPr>
            <a:spLocks noGrp="1"/>
          </p:cNvSpPr>
          <p:nvPr>
            <p:ph type="ftr" sz="quarter" idx="11"/>
          </p:nvPr>
        </p:nvSpPr>
        <p:spPr/>
        <p:txBody>
          <a:bodyPr/>
          <a:lstStyle>
            <a:lvl1pPr defTabSz="457200" eaLnBrk="0" hangingPunct="0">
              <a:defRPr b="1">
                <a:ea typeface="MS PGothic" pitchFamily="34" charset="-128"/>
                <a:cs typeface="Arial" pitchFamily="34" charset="0"/>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defTabSz="457200" eaLnBrk="0" hangingPunct="0">
              <a:defRPr b="1">
                <a:ea typeface="MS PGothic" pitchFamily="34" charset="-128"/>
                <a:cs typeface="Arial" pitchFamily="34" charset="0"/>
              </a:defRPr>
            </a:lvl1pPr>
          </a:lstStyle>
          <a:p>
            <a:pPr>
              <a:defRPr/>
            </a:pPr>
            <a:fld id="{10A2765B-ED15-467C-981D-7793BD008700}" type="slidenum">
              <a:rPr lang="fr-CA"/>
              <a:pPr>
                <a:defRPr/>
              </a:pPr>
              <a:t>‹#›</a:t>
            </a:fld>
            <a:endParaRPr lang="fr-CA"/>
          </a:p>
        </p:txBody>
      </p:sp>
    </p:spTree>
    <p:extLst>
      <p:ext uri="{BB962C8B-B14F-4D97-AF65-F5344CB8AC3E}">
        <p14:creationId xmlns:p14="http://schemas.microsoft.com/office/powerpoint/2010/main" val="10862726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defTabSz="457200" eaLnBrk="0" hangingPunct="0">
              <a:defRPr b="1">
                <a:ea typeface="MS PGothic" pitchFamily="34" charset="-128"/>
                <a:cs typeface="Arial" pitchFamily="34" charset="0"/>
              </a:defRPr>
            </a:lvl1pPr>
          </a:lstStyle>
          <a:p>
            <a:pPr>
              <a:defRPr/>
            </a:pPr>
            <a:fld id="{B71078BE-3BF3-41DD-A04E-1FF6607C20FD}" type="datetimeFigureOut">
              <a:rPr lang="fr-FR"/>
              <a:pPr>
                <a:defRPr/>
              </a:pPr>
              <a:t>05/09/2018</a:t>
            </a:fld>
            <a:endParaRPr lang="fr-CA"/>
          </a:p>
        </p:txBody>
      </p:sp>
      <p:sp>
        <p:nvSpPr>
          <p:cNvPr id="5" name="Espace réservé du pied de page 4"/>
          <p:cNvSpPr>
            <a:spLocks noGrp="1"/>
          </p:cNvSpPr>
          <p:nvPr>
            <p:ph type="ftr" sz="quarter" idx="11"/>
          </p:nvPr>
        </p:nvSpPr>
        <p:spPr/>
        <p:txBody>
          <a:bodyPr/>
          <a:lstStyle>
            <a:lvl1pPr defTabSz="457200" eaLnBrk="0" hangingPunct="0">
              <a:defRPr b="1">
                <a:ea typeface="MS PGothic" pitchFamily="34" charset="-128"/>
                <a:cs typeface="Arial" pitchFamily="34" charset="0"/>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defTabSz="457200" eaLnBrk="0" hangingPunct="0">
              <a:defRPr b="1">
                <a:ea typeface="MS PGothic" pitchFamily="34" charset="-128"/>
                <a:cs typeface="Arial" pitchFamily="34" charset="0"/>
              </a:defRPr>
            </a:lvl1pPr>
          </a:lstStyle>
          <a:p>
            <a:pPr>
              <a:defRPr/>
            </a:pPr>
            <a:fld id="{9931349A-07DB-47B8-B4F3-A344128ADCAE}" type="slidenum">
              <a:rPr lang="fr-CA"/>
              <a:pPr>
                <a:defRPr/>
              </a:pPr>
              <a:t>‹#›</a:t>
            </a:fld>
            <a:endParaRPr lang="fr-CA"/>
          </a:p>
        </p:txBody>
      </p:sp>
    </p:spTree>
    <p:extLst>
      <p:ext uri="{BB962C8B-B14F-4D97-AF65-F5344CB8AC3E}">
        <p14:creationId xmlns:p14="http://schemas.microsoft.com/office/powerpoint/2010/main" val="16247235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defTabSz="457200" eaLnBrk="0" hangingPunct="0">
              <a:defRPr b="1">
                <a:ea typeface="MS PGothic" pitchFamily="34" charset="-128"/>
                <a:cs typeface="Arial" pitchFamily="34" charset="0"/>
              </a:defRPr>
            </a:lvl1pPr>
          </a:lstStyle>
          <a:p>
            <a:pPr>
              <a:defRPr/>
            </a:pPr>
            <a:fld id="{30DF0D53-858B-4327-A64E-42B509FA53E1}" type="datetimeFigureOut">
              <a:rPr lang="fr-FR"/>
              <a:pPr>
                <a:defRPr/>
              </a:pPr>
              <a:t>05/09/2018</a:t>
            </a:fld>
            <a:endParaRPr lang="fr-CA"/>
          </a:p>
        </p:txBody>
      </p:sp>
      <p:sp>
        <p:nvSpPr>
          <p:cNvPr id="5" name="Espace réservé du pied de page 4"/>
          <p:cNvSpPr>
            <a:spLocks noGrp="1"/>
          </p:cNvSpPr>
          <p:nvPr>
            <p:ph type="ftr" sz="quarter" idx="11"/>
          </p:nvPr>
        </p:nvSpPr>
        <p:spPr/>
        <p:txBody>
          <a:bodyPr/>
          <a:lstStyle>
            <a:lvl1pPr defTabSz="457200" eaLnBrk="0" hangingPunct="0">
              <a:defRPr b="1">
                <a:ea typeface="MS PGothic" pitchFamily="34" charset="-128"/>
                <a:cs typeface="Arial" pitchFamily="34" charset="0"/>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defTabSz="457200" eaLnBrk="0" hangingPunct="0">
              <a:defRPr b="1">
                <a:ea typeface="MS PGothic" pitchFamily="34" charset="-128"/>
                <a:cs typeface="Arial" pitchFamily="34" charset="0"/>
              </a:defRPr>
            </a:lvl1pPr>
          </a:lstStyle>
          <a:p>
            <a:pPr>
              <a:defRPr/>
            </a:pPr>
            <a:fld id="{08A115CA-F456-4E93-9B84-24D911BF4BB4}" type="slidenum">
              <a:rPr lang="fr-CA"/>
              <a:pPr>
                <a:defRPr/>
              </a:pPr>
              <a:t>‹#›</a:t>
            </a:fld>
            <a:endParaRPr lang="fr-CA"/>
          </a:p>
        </p:txBody>
      </p:sp>
    </p:spTree>
    <p:extLst>
      <p:ext uri="{BB962C8B-B14F-4D97-AF65-F5344CB8AC3E}">
        <p14:creationId xmlns:p14="http://schemas.microsoft.com/office/powerpoint/2010/main" val="22537331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defTabSz="457200" eaLnBrk="0" hangingPunct="0">
              <a:defRPr b="1">
                <a:ea typeface="MS PGothic" pitchFamily="34" charset="-128"/>
                <a:cs typeface="Arial" pitchFamily="34" charset="0"/>
              </a:defRPr>
            </a:lvl1pPr>
          </a:lstStyle>
          <a:p>
            <a:pPr>
              <a:defRPr/>
            </a:pPr>
            <a:fld id="{A901E8FC-18B9-4D9F-810E-A2D90E3825A2}" type="datetimeFigureOut">
              <a:rPr lang="fr-FR"/>
              <a:pPr>
                <a:defRPr/>
              </a:pPr>
              <a:t>05/09/2018</a:t>
            </a:fld>
            <a:endParaRPr lang="fr-CA"/>
          </a:p>
        </p:txBody>
      </p:sp>
      <p:sp>
        <p:nvSpPr>
          <p:cNvPr id="6" name="Espace réservé du pied de page 4"/>
          <p:cNvSpPr>
            <a:spLocks noGrp="1"/>
          </p:cNvSpPr>
          <p:nvPr>
            <p:ph type="ftr" sz="quarter" idx="11"/>
          </p:nvPr>
        </p:nvSpPr>
        <p:spPr/>
        <p:txBody>
          <a:bodyPr/>
          <a:lstStyle>
            <a:lvl1pPr defTabSz="457200" eaLnBrk="0" hangingPunct="0">
              <a:defRPr b="1">
                <a:ea typeface="MS PGothic" pitchFamily="34" charset="-128"/>
                <a:cs typeface="Arial" pitchFamily="34" charset="0"/>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defTabSz="457200" eaLnBrk="0" hangingPunct="0">
              <a:defRPr b="1">
                <a:ea typeface="MS PGothic" pitchFamily="34" charset="-128"/>
                <a:cs typeface="Arial" pitchFamily="34" charset="0"/>
              </a:defRPr>
            </a:lvl1pPr>
          </a:lstStyle>
          <a:p>
            <a:pPr>
              <a:defRPr/>
            </a:pPr>
            <a:fld id="{57B59AF2-6259-4FB9-9979-9040DEC0CF69}" type="slidenum">
              <a:rPr lang="fr-CA"/>
              <a:pPr>
                <a:defRPr/>
              </a:pPr>
              <a:t>‹#›</a:t>
            </a:fld>
            <a:endParaRPr lang="fr-CA"/>
          </a:p>
        </p:txBody>
      </p:sp>
    </p:spTree>
    <p:extLst>
      <p:ext uri="{BB962C8B-B14F-4D97-AF65-F5344CB8AC3E}">
        <p14:creationId xmlns:p14="http://schemas.microsoft.com/office/powerpoint/2010/main" val="11853127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5"/>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35" y="1535115"/>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defTabSz="457200" eaLnBrk="0" hangingPunct="0">
              <a:defRPr b="1">
                <a:ea typeface="MS PGothic" pitchFamily="34" charset="-128"/>
                <a:cs typeface="Arial" pitchFamily="34" charset="0"/>
              </a:defRPr>
            </a:lvl1pPr>
          </a:lstStyle>
          <a:p>
            <a:pPr>
              <a:defRPr/>
            </a:pPr>
            <a:fld id="{8DABCB67-E030-4CBA-A7D3-F8E9137E244B}" type="datetimeFigureOut">
              <a:rPr lang="fr-FR"/>
              <a:pPr>
                <a:defRPr/>
              </a:pPr>
              <a:t>05/09/2018</a:t>
            </a:fld>
            <a:endParaRPr lang="fr-CA"/>
          </a:p>
        </p:txBody>
      </p:sp>
      <p:sp>
        <p:nvSpPr>
          <p:cNvPr id="8" name="Espace réservé du pied de page 4"/>
          <p:cNvSpPr>
            <a:spLocks noGrp="1"/>
          </p:cNvSpPr>
          <p:nvPr>
            <p:ph type="ftr" sz="quarter" idx="11"/>
          </p:nvPr>
        </p:nvSpPr>
        <p:spPr/>
        <p:txBody>
          <a:bodyPr/>
          <a:lstStyle>
            <a:lvl1pPr defTabSz="457200" eaLnBrk="0" hangingPunct="0">
              <a:defRPr b="1">
                <a:ea typeface="MS PGothic" pitchFamily="34" charset="-128"/>
                <a:cs typeface="Arial" pitchFamily="34" charset="0"/>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defTabSz="457200" eaLnBrk="0" hangingPunct="0">
              <a:defRPr b="1">
                <a:ea typeface="MS PGothic" pitchFamily="34" charset="-128"/>
                <a:cs typeface="Arial" pitchFamily="34" charset="0"/>
              </a:defRPr>
            </a:lvl1pPr>
          </a:lstStyle>
          <a:p>
            <a:pPr>
              <a:defRPr/>
            </a:pPr>
            <a:fld id="{E5FC7FE0-DF16-43F6-B587-AFA323EC0D6B}" type="slidenum">
              <a:rPr lang="fr-CA"/>
              <a:pPr>
                <a:defRPr/>
              </a:pPr>
              <a:t>‹#›</a:t>
            </a:fld>
            <a:endParaRPr lang="fr-CA"/>
          </a:p>
        </p:txBody>
      </p:sp>
    </p:spTree>
    <p:extLst>
      <p:ext uri="{BB962C8B-B14F-4D97-AF65-F5344CB8AC3E}">
        <p14:creationId xmlns:p14="http://schemas.microsoft.com/office/powerpoint/2010/main" val="20029669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defTabSz="457200" eaLnBrk="0" hangingPunct="0">
              <a:defRPr b="1">
                <a:ea typeface="MS PGothic" pitchFamily="34" charset="-128"/>
                <a:cs typeface="Arial" pitchFamily="34" charset="0"/>
              </a:defRPr>
            </a:lvl1pPr>
          </a:lstStyle>
          <a:p>
            <a:pPr>
              <a:defRPr/>
            </a:pPr>
            <a:fld id="{998754E1-A9A5-46BD-846F-1EC0014E1363}" type="datetimeFigureOut">
              <a:rPr lang="fr-FR"/>
              <a:pPr>
                <a:defRPr/>
              </a:pPr>
              <a:t>05/09/2018</a:t>
            </a:fld>
            <a:endParaRPr lang="fr-CA"/>
          </a:p>
        </p:txBody>
      </p:sp>
      <p:sp>
        <p:nvSpPr>
          <p:cNvPr id="4" name="Espace réservé du pied de page 4"/>
          <p:cNvSpPr>
            <a:spLocks noGrp="1"/>
          </p:cNvSpPr>
          <p:nvPr>
            <p:ph type="ftr" sz="quarter" idx="11"/>
          </p:nvPr>
        </p:nvSpPr>
        <p:spPr/>
        <p:txBody>
          <a:bodyPr/>
          <a:lstStyle>
            <a:lvl1pPr defTabSz="457200" eaLnBrk="0" hangingPunct="0">
              <a:defRPr b="1">
                <a:ea typeface="MS PGothic" pitchFamily="34" charset="-128"/>
                <a:cs typeface="Arial" pitchFamily="34" charset="0"/>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defTabSz="457200" eaLnBrk="0" hangingPunct="0">
              <a:defRPr b="1">
                <a:ea typeface="MS PGothic" pitchFamily="34" charset="-128"/>
                <a:cs typeface="Arial" pitchFamily="34" charset="0"/>
              </a:defRPr>
            </a:lvl1pPr>
          </a:lstStyle>
          <a:p>
            <a:pPr>
              <a:defRPr/>
            </a:pPr>
            <a:fld id="{708FF214-879E-42C2-9AC2-BEA83C595AC2}" type="slidenum">
              <a:rPr lang="fr-CA"/>
              <a:pPr>
                <a:defRPr/>
              </a:pPr>
              <a:t>‹#›</a:t>
            </a:fld>
            <a:endParaRPr lang="fr-CA"/>
          </a:p>
        </p:txBody>
      </p:sp>
    </p:spTree>
    <p:extLst>
      <p:ext uri="{BB962C8B-B14F-4D97-AF65-F5344CB8AC3E}">
        <p14:creationId xmlns:p14="http://schemas.microsoft.com/office/powerpoint/2010/main" val="37935636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defTabSz="457200" eaLnBrk="0" hangingPunct="0">
              <a:defRPr b="1">
                <a:ea typeface="MS PGothic" pitchFamily="34" charset="-128"/>
                <a:cs typeface="Arial" pitchFamily="34" charset="0"/>
              </a:defRPr>
            </a:lvl1pPr>
          </a:lstStyle>
          <a:p>
            <a:pPr>
              <a:defRPr/>
            </a:pPr>
            <a:fld id="{88A6C4B0-EF82-4B9D-B9A6-17A9A0E0620C}" type="datetimeFigureOut">
              <a:rPr lang="fr-FR"/>
              <a:pPr>
                <a:defRPr/>
              </a:pPr>
              <a:t>05/09/2018</a:t>
            </a:fld>
            <a:endParaRPr lang="fr-CA"/>
          </a:p>
        </p:txBody>
      </p:sp>
      <p:sp>
        <p:nvSpPr>
          <p:cNvPr id="3" name="Espace réservé du pied de page 4"/>
          <p:cNvSpPr>
            <a:spLocks noGrp="1"/>
          </p:cNvSpPr>
          <p:nvPr>
            <p:ph type="ftr" sz="quarter" idx="11"/>
          </p:nvPr>
        </p:nvSpPr>
        <p:spPr/>
        <p:txBody>
          <a:bodyPr/>
          <a:lstStyle>
            <a:lvl1pPr defTabSz="457200" eaLnBrk="0" hangingPunct="0">
              <a:defRPr b="1">
                <a:ea typeface="MS PGothic" pitchFamily="34" charset="-128"/>
                <a:cs typeface="Arial" pitchFamily="34" charset="0"/>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defTabSz="457200" eaLnBrk="0" hangingPunct="0">
              <a:defRPr b="1">
                <a:ea typeface="MS PGothic" pitchFamily="34" charset="-128"/>
                <a:cs typeface="Arial" pitchFamily="34" charset="0"/>
              </a:defRPr>
            </a:lvl1pPr>
          </a:lstStyle>
          <a:p>
            <a:pPr>
              <a:defRPr/>
            </a:pPr>
            <a:fld id="{8ED1E9B2-262D-4708-86E2-E516D897D90A}" type="slidenum">
              <a:rPr lang="fr-CA"/>
              <a:pPr>
                <a:defRPr/>
              </a:pPr>
              <a:t>‹#›</a:t>
            </a:fld>
            <a:endParaRPr lang="fr-CA"/>
          </a:p>
        </p:txBody>
      </p:sp>
    </p:spTree>
    <p:extLst>
      <p:ext uri="{BB962C8B-B14F-4D97-AF65-F5344CB8AC3E}">
        <p14:creationId xmlns:p14="http://schemas.microsoft.com/office/powerpoint/2010/main" val="8749024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4" y="273051"/>
            <a:ext cx="3008313" cy="1162051"/>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4" y="1435106"/>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defTabSz="457200" eaLnBrk="0" hangingPunct="0">
              <a:defRPr b="1">
                <a:ea typeface="MS PGothic" pitchFamily="34" charset="-128"/>
                <a:cs typeface="Arial" pitchFamily="34" charset="0"/>
              </a:defRPr>
            </a:lvl1pPr>
          </a:lstStyle>
          <a:p>
            <a:pPr>
              <a:defRPr/>
            </a:pPr>
            <a:fld id="{BED63333-4FC2-4167-9B70-34B747ECD0AF}" type="datetimeFigureOut">
              <a:rPr lang="fr-FR"/>
              <a:pPr>
                <a:defRPr/>
              </a:pPr>
              <a:t>05/09/2018</a:t>
            </a:fld>
            <a:endParaRPr lang="fr-CA"/>
          </a:p>
        </p:txBody>
      </p:sp>
      <p:sp>
        <p:nvSpPr>
          <p:cNvPr id="6" name="Espace réservé du pied de page 4"/>
          <p:cNvSpPr>
            <a:spLocks noGrp="1"/>
          </p:cNvSpPr>
          <p:nvPr>
            <p:ph type="ftr" sz="quarter" idx="11"/>
          </p:nvPr>
        </p:nvSpPr>
        <p:spPr/>
        <p:txBody>
          <a:bodyPr/>
          <a:lstStyle>
            <a:lvl1pPr defTabSz="457200" eaLnBrk="0" hangingPunct="0">
              <a:defRPr b="1">
                <a:ea typeface="MS PGothic" pitchFamily="34" charset="-128"/>
                <a:cs typeface="Arial" pitchFamily="34" charset="0"/>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defTabSz="457200" eaLnBrk="0" hangingPunct="0">
              <a:defRPr b="1">
                <a:ea typeface="MS PGothic" pitchFamily="34" charset="-128"/>
                <a:cs typeface="Arial" pitchFamily="34" charset="0"/>
              </a:defRPr>
            </a:lvl1pPr>
          </a:lstStyle>
          <a:p>
            <a:pPr>
              <a:defRPr/>
            </a:pPr>
            <a:fld id="{B045DBB5-6379-4C8E-ABC8-0E293F30EFA4}" type="slidenum">
              <a:rPr lang="fr-CA"/>
              <a:pPr>
                <a:defRPr/>
              </a:pPr>
              <a:t>‹#›</a:t>
            </a:fld>
            <a:endParaRPr lang="fr-CA"/>
          </a:p>
        </p:txBody>
      </p:sp>
    </p:spTree>
    <p:extLst>
      <p:ext uri="{BB962C8B-B14F-4D97-AF65-F5344CB8AC3E}">
        <p14:creationId xmlns:p14="http://schemas.microsoft.com/office/powerpoint/2010/main" val="37467221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3"/>
            <a:ext cx="5486400" cy="566739"/>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A" noProof="0" smtClean="0"/>
          </a:p>
        </p:txBody>
      </p:sp>
      <p:sp>
        <p:nvSpPr>
          <p:cNvPr id="4" name="Espace réservé du texte 3"/>
          <p:cNvSpPr>
            <a:spLocks noGrp="1"/>
          </p:cNvSpPr>
          <p:nvPr>
            <p:ph type="body" sz="half" idx="2"/>
          </p:nvPr>
        </p:nvSpPr>
        <p:spPr>
          <a:xfrm>
            <a:off x="1792288" y="536741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defTabSz="457200" eaLnBrk="0" hangingPunct="0">
              <a:defRPr b="1">
                <a:ea typeface="MS PGothic" pitchFamily="34" charset="-128"/>
                <a:cs typeface="Arial" pitchFamily="34" charset="0"/>
              </a:defRPr>
            </a:lvl1pPr>
          </a:lstStyle>
          <a:p>
            <a:pPr>
              <a:defRPr/>
            </a:pPr>
            <a:fld id="{ED2CC1B6-C723-4EBE-8B72-641A68EBC985}" type="datetimeFigureOut">
              <a:rPr lang="fr-FR"/>
              <a:pPr>
                <a:defRPr/>
              </a:pPr>
              <a:t>05/09/2018</a:t>
            </a:fld>
            <a:endParaRPr lang="fr-CA"/>
          </a:p>
        </p:txBody>
      </p:sp>
      <p:sp>
        <p:nvSpPr>
          <p:cNvPr id="6" name="Espace réservé du pied de page 4"/>
          <p:cNvSpPr>
            <a:spLocks noGrp="1"/>
          </p:cNvSpPr>
          <p:nvPr>
            <p:ph type="ftr" sz="quarter" idx="11"/>
          </p:nvPr>
        </p:nvSpPr>
        <p:spPr/>
        <p:txBody>
          <a:bodyPr/>
          <a:lstStyle>
            <a:lvl1pPr defTabSz="457200" eaLnBrk="0" hangingPunct="0">
              <a:defRPr b="1">
                <a:ea typeface="MS PGothic" pitchFamily="34" charset="-128"/>
                <a:cs typeface="Arial" pitchFamily="34" charset="0"/>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defTabSz="457200" eaLnBrk="0" hangingPunct="0">
              <a:defRPr b="1">
                <a:ea typeface="MS PGothic" pitchFamily="34" charset="-128"/>
                <a:cs typeface="Arial" pitchFamily="34" charset="0"/>
              </a:defRPr>
            </a:lvl1pPr>
          </a:lstStyle>
          <a:p>
            <a:pPr>
              <a:defRPr/>
            </a:pPr>
            <a:fld id="{26712D04-C4BC-4BAF-B88B-09968392D297}" type="slidenum">
              <a:rPr lang="fr-CA"/>
              <a:pPr>
                <a:defRPr/>
              </a:pPr>
              <a:t>‹#›</a:t>
            </a:fld>
            <a:endParaRPr lang="fr-CA"/>
          </a:p>
        </p:txBody>
      </p:sp>
    </p:spTree>
    <p:extLst>
      <p:ext uri="{BB962C8B-B14F-4D97-AF65-F5344CB8AC3E}">
        <p14:creationId xmlns:p14="http://schemas.microsoft.com/office/powerpoint/2010/main" val="2653297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defTabSz="457200" eaLnBrk="0" hangingPunct="0">
              <a:defRPr b="1">
                <a:ea typeface="MS PGothic" pitchFamily="34" charset="-128"/>
                <a:cs typeface="Arial" pitchFamily="34" charset="0"/>
              </a:defRPr>
            </a:lvl1pPr>
          </a:lstStyle>
          <a:p>
            <a:pPr>
              <a:defRPr/>
            </a:pPr>
            <a:fld id="{725488FB-6FFC-4E11-B880-0799122FFC96}" type="datetimeFigureOut">
              <a:rPr lang="fr-FR"/>
              <a:pPr>
                <a:defRPr/>
              </a:pPr>
              <a:t>05/09/2018</a:t>
            </a:fld>
            <a:endParaRPr lang="fr-CA"/>
          </a:p>
        </p:txBody>
      </p:sp>
      <p:sp>
        <p:nvSpPr>
          <p:cNvPr id="5" name="Espace réservé du pied de page 4"/>
          <p:cNvSpPr>
            <a:spLocks noGrp="1"/>
          </p:cNvSpPr>
          <p:nvPr>
            <p:ph type="ftr" sz="quarter" idx="11"/>
          </p:nvPr>
        </p:nvSpPr>
        <p:spPr/>
        <p:txBody>
          <a:bodyPr/>
          <a:lstStyle>
            <a:lvl1pPr defTabSz="457200" eaLnBrk="0" hangingPunct="0">
              <a:defRPr b="1">
                <a:ea typeface="MS PGothic" pitchFamily="34" charset="-128"/>
                <a:cs typeface="Arial" pitchFamily="34" charset="0"/>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defTabSz="457200" eaLnBrk="0" hangingPunct="0">
              <a:defRPr b="1">
                <a:ea typeface="MS PGothic" pitchFamily="34" charset="-128"/>
                <a:cs typeface="Arial" pitchFamily="34" charset="0"/>
              </a:defRPr>
            </a:lvl1pPr>
          </a:lstStyle>
          <a:p>
            <a:pPr>
              <a:defRPr/>
            </a:pPr>
            <a:fld id="{167833DA-27DB-4516-8E06-47ED0C6F9059}" type="slidenum">
              <a:rPr lang="fr-CA"/>
              <a:pPr>
                <a:defRPr/>
              </a:pPr>
              <a:t>‹#›</a:t>
            </a:fld>
            <a:endParaRPr lang="fr-CA"/>
          </a:p>
        </p:txBody>
      </p:sp>
    </p:spTree>
    <p:extLst>
      <p:ext uri="{BB962C8B-B14F-4D97-AF65-F5344CB8AC3E}">
        <p14:creationId xmlns:p14="http://schemas.microsoft.com/office/powerpoint/2010/main" val="3780942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EBC977-A4F6-4553-88A0-3C972C8BBFF9}" type="datetimeFigureOut">
              <a:rPr lang="en-US" smtClean="0"/>
              <a:t>9/5/2018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24CE91-B82D-487A-96C3-9C6C44AA6ED5}" type="slidenum">
              <a:rPr lang="en-US" smtClean="0"/>
              <a:t>‹#›</a:t>
            </a:fld>
            <a:endParaRPr lang="en-US"/>
          </a:p>
        </p:txBody>
      </p:sp>
    </p:spTree>
    <p:extLst>
      <p:ext uri="{BB962C8B-B14F-4D97-AF65-F5344CB8AC3E}">
        <p14:creationId xmlns:p14="http://schemas.microsoft.com/office/powerpoint/2010/main" val="27488856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defTabSz="457200" eaLnBrk="0" hangingPunct="0">
              <a:defRPr b="1">
                <a:ea typeface="MS PGothic" pitchFamily="34" charset="-128"/>
                <a:cs typeface="Arial" pitchFamily="34" charset="0"/>
              </a:defRPr>
            </a:lvl1pPr>
          </a:lstStyle>
          <a:p>
            <a:pPr>
              <a:defRPr/>
            </a:pPr>
            <a:fld id="{B98A2EB7-98CA-433A-886E-0ACE462E5969}" type="datetimeFigureOut">
              <a:rPr lang="fr-FR"/>
              <a:pPr>
                <a:defRPr/>
              </a:pPr>
              <a:t>05/09/2018</a:t>
            </a:fld>
            <a:endParaRPr lang="fr-CA"/>
          </a:p>
        </p:txBody>
      </p:sp>
      <p:sp>
        <p:nvSpPr>
          <p:cNvPr id="5" name="Espace réservé du pied de page 4"/>
          <p:cNvSpPr>
            <a:spLocks noGrp="1"/>
          </p:cNvSpPr>
          <p:nvPr>
            <p:ph type="ftr" sz="quarter" idx="11"/>
          </p:nvPr>
        </p:nvSpPr>
        <p:spPr/>
        <p:txBody>
          <a:bodyPr/>
          <a:lstStyle>
            <a:lvl1pPr defTabSz="457200" eaLnBrk="0" hangingPunct="0">
              <a:defRPr b="1">
                <a:ea typeface="MS PGothic" pitchFamily="34" charset="-128"/>
                <a:cs typeface="Arial" pitchFamily="34" charset="0"/>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defTabSz="457200" eaLnBrk="0" hangingPunct="0">
              <a:defRPr b="1">
                <a:ea typeface="MS PGothic" pitchFamily="34" charset="-128"/>
                <a:cs typeface="Arial" pitchFamily="34" charset="0"/>
              </a:defRPr>
            </a:lvl1pPr>
          </a:lstStyle>
          <a:p>
            <a:pPr>
              <a:defRPr/>
            </a:pPr>
            <a:fld id="{F4F75619-873C-484C-BF8A-BC3F3B518216}" type="slidenum">
              <a:rPr lang="fr-CA"/>
              <a:pPr>
                <a:defRPr/>
              </a:pPr>
              <a:t>‹#›</a:t>
            </a:fld>
            <a:endParaRPr lang="fr-CA"/>
          </a:p>
        </p:txBody>
      </p:sp>
    </p:spTree>
    <p:extLst>
      <p:ext uri="{BB962C8B-B14F-4D97-AF65-F5344CB8AC3E}">
        <p14:creationId xmlns:p14="http://schemas.microsoft.com/office/powerpoint/2010/main" val="37176529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Calibri" pitchFamily="34" charset="0"/>
                <a:ea typeface="MS PGothic" pitchFamily="34" charset="-128"/>
                <a:cs typeface="Arial" pitchFamily="34" charset="0"/>
              </a:defRPr>
            </a:lvl1pPr>
          </a:lstStyle>
          <a:p>
            <a:pPr>
              <a:defRPr/>
            </a:pPr>
            <a:fld id="{EA27045E-4A04-4BBD-970D-D5953747656B}" type="datetimeFigureOut">
              <a:rPr lang="en-US"/>
              <a:pPr>
                <a:defRPr/>
              </a:pPr>
              <a:t>9/5/2018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Calibri" pitchFamily="34" charset="0"/>
                <a:ea typeface="MS PGothic" pitchFamily="34" charset="-128"/>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Calibri" pitchFamily="34" charset="0"/>
                <a:ea typeface="MS PGothic" pitchFamily="34" charset="-128"/>
                <a:cs typeface="Arial" pitchFamily="34" charset="0"/>
              </a:defRPr>
            </a:lvl1pPr>
          </a:lstStyle>
          <a:p>
            <a:pPr>
              <a:defRPr/>
            </a:pPr>
            <a:fld id="{D1461234-4978-47CA-9875-C3AD0BCF4D48}" type="slidenum">
              <a:rPr lang="en-US"/>
              <a:pPr>
                <a:defRPr/>
              </a:pPr>
              <a:t>‹#›</a:t>
            </a:fld>
            <a:endParaRPr lang="en-US"/>
          </a:p>
        </p:txBody>
      </p:sp>
    </p:spTree>
    <p:extLst>
      <p:ext uri="{BB962C8B-B14F-4D97-AF65-F5344CB8AC3E}">
        <p14:creationId xmlns:p14="http://schemas.microsoft.com/office/powerpoint/2010/main" val="19666894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Calibri" pitchFamily="34" charset="0"/>
                <a:ea typeface="MS PGothic" pitchFamily="34" charset="-128"/>
                <a:cs typeface="Arial" pitchFamily="34" charset="0"/>
              </a:defRPr>
            </a:lvl1pPr>
          </a:lstStyle>
          <a:p>
            <a:pPr>
              <a:defRPr/>
            </a:pPr>
            <a:fld id="{9ECEA169-6322-4773-9760-E93F2F86750F}" type="datetimeFigureOut">
              <a:rPr lang="en-US"/>
              <a:pPr>
                <a:defRPr/>
              </a:pPr>
              <a:t>9/5/2018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Calibri" pitchFamily="34" charset="0"/>
                <a:ea typeface="MS PGothic" pitchFamily="34" charset="-128"/>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Calibri" pitchFamily="34" charset="0"/>
                <a:ea typeface="MS PGothic" pitchFamily="34" charset="-128"/>
                <a:cs typeface="Arial" pitchFamily="34" charset="0"/>
              </a:defRPr>
            </a:lvl1pPr>
          </a:lstStyle>
          <a:p>
            <a:pPr>
              <a:defRPr/>
            </a:pPr>
            <a:fld id="{911D4D07-C40A-4F06-BF9D-08D4D234C73B}" type="slidenum">
              <a:rPr lang="en-US"/>
              <a:pPr>
                <a:defRPr/>
              </a:pPr>
              <a:t>‹#›</a:t>
            </a:fld>
            <a:endParaRPr lang="en-US"/>
          </a:p>
        </p:txBody>
      </p:sp>
    </p:spTree>
    <p:extLst>
      <p:ext uri="{BB962C8B-B14F-4D97-AF65-F5344CB8AC3E}">
        <p14:creationId xmlns:p14="http://schemas.microsoft.com/office/powerpoint/2010/main" val="36672527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Calibri" pitchFamily="34" charset="0"/>
                <a:ea typeface="MS PGothic" pitchFamily="34" charset="-128"/>
                <a:cs typeface="Arial" pitchFamily="34" charset="0"/>
              </a:defRPr>
            </a:lvl1pPr>
          </a:lstStyle>
          <a:p>
            <a:pPr>
              <a:defRPr/>
            </a:pPr>
            <a:fld id="{8ABBC924-4C93-46B2-AE42-D8D7F7C180E7}" type="datetimeFigureOut">
              <a:rPr lang="en-US"/>
              <a:pPr>
                <a:defRPr/>
              </a:pPr>
              <a:t>9/5/2018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Calibri" pitchFamily="34" charset="0"/>
                <a:ea typeface="MS PGothic" pitchFamily="34" charset="-128"/>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Calibri" pitchFamily="34" charset="0"/>
                <a:ea typeface="MS PGothic" pitchFamily="34" charset="-128"/>
                <a:cs typeface="Arial" pitchFamily="34" charset="0"/>
              </a:defRPr>
            </a:lvl1pPr>
          </a:lstStyle>
          <a:p>
            <a:pPr>
              <a:defRPr/>
            </a:pPr>
            <a:fld id="{2E9AF3D8-FB2A-45F1-835A-30FF30748237}" type="slidenum">
              <a:rPr lang="en-US"/>
              <a:pPr>
                <a:defRPr/>
              </a:pPr>
              <a:t>‹#›</a:t>
            </a:fld>
            <a:endParaRPr lang="en-US"/>
          </a:p>
        </p:txBody>
      </p:sp>
    </p:spTree>
    <p:extLst>
      <p:ext uri="{BB962C8B-B14F-4D97-AF65-F5344CB8AC3E}">
        <p14:creationId xmlns:p14="http://schemas.microsoft.com/office/powerpoint/2010/main" val="34177114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b="1">
                <a:latin typeface="Calibri" pitchFamily="34" charset="0"/>
                <a:ea typeface="MS PGothic" pitchFamily="34" charset="-128"/>
                <a:cs typeface="Arial" pitchFamily="34" charset="0"/>
              </a:defRPr>
            </a:lvl1pPr>
          </a:lstStyle>
          <a:p>
            <a:pPr>
              <a:defRPr/>
            </a:pPr>
            <a:fld id="{6BBEAE6B-AD26-4288-BABE-B8742C8CB64D}" type="datetimeFigureOut">
              <a:rPr lang="en-US"/>
              <a:pPr>
                <a:defRPr/>
              </a:pPr>
              <a:t>9/5/2018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Calibri" pitchFamily="34" charset="0"/>
                <a:ea typeface="MS PGothic" pitchFamily="34" charset="-128"/>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b="1">
                <a:latin typeface="Calibri" pitchFamily="34" charset="0"/>
                <a:ea typeface="MS PGothic" pitchFamily="34" charset="-128"/>
                <a:cs typeface="Arial" pitchFamily="34" charset="0"/>
              </a:defRPr>
            </a:lvl1pPr>
          </a:lstStyle>
          <a:p>
            <a:pPr>
              <a:defRPr/>
            </a:pPr>
            <a:fld id="{01E54C03-D140-4B3E-87EE-5191053EF7AB}" type="slidenum">
              <a:rPr lang="en-US"/>
              <a:pPr>
                <a:defRPr/>
              </a:pPr>
              <a:t>‹#›</a:t>
            </a:fld>
            <a:endParaRPr lang="en-US"/>
          </a:p>
        </p:txBody>
      </p:sp>
    </p:spTree>
    <p:extLst>
      <p:ext uri="{BB962C8B-B14F-4D97-AF65-F5344CB8AC3E}">
        <p14:creationId xmlns:p14="http://schemas.microsoft.com/office/powerpoint/2010/main" val="6224748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b="1">
                <a:latin typeface="Calibri" pitchFamily="34" charset="0"/>
                <a:ea typeface="MS PGothic" pitchFamily="34" charset="-128"/>
                <a:cs typeface="Arial" pitchFamily="34" charset="0"/>
              </a:defRPr>
            </a:lvl1pPr>
          </a:lstStyle>
          <a:p>
            <a:pPr>
              <a:defRPr/>
            </a:pPr>
            <a:fld id="{DC3130C8-424E-4C69-A2D3-FED739834902}" type="datetimeFigureOut">
              <a:rPr lang="en-US"/>
              <a:pPr>
                <a:defRPr/>
              </a:pPr>
              <a:t>9/5/2018</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b="1">
                <a:latin typeface="Calibri" pitchFamily="34" charset="0"/>
                <a:ea typeface="MS PGothic" pitchFamily="34" charset="-128"/>
                <a:cs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b="1">
                <a:latin typeface="Calibri" pitchFamily="34" charset="0"/>
                <a:ea typeface="MS PGothic" pitchFamily="34" charset="-128"/>
                <a:cs typeface="Arial" pitchFamily="34" charset="0"/>
              </a:defRPr>
            </a:lvl1pPr>
          </a:lstStyle>
          <a:p>
            <a:pPr>
              <a:defRPr/>
            </a:pPr>
            <a:fld id="{559E36ED-832A-4B14-9404-A5CCD7AD7316}" type="slidenum">
              <a:rPr lang="en-US"/>
              <a:pPr>
                <a:defRPr/>
              </a:pPr>
              <a:t>‹#›</a:t>
            </a:fld>
            <a:endParaRPr lang="en-US"/>
          </a:p>
        </p:txBody>
      </p:sp>
    </p:spTree>
    <p:extLst>
      <p:ext uri="{BB962C8B-B14F-4D97-AF65-F5344CB8AC3E}">
        <p14:creationId xmlns:p14="http://schemas.microsoft.com/office/powerpoint/2010/main" val="6277409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b="1">
                <a:latin typeface="Calibri" pitchFamily="34" charset="0"/>
                <a:ea typeface="MS PGothic" pitchFamily="34" charset="-128"/>
                <a:cs typeface="Arial" pitchFamily="34" charset="0"/>
              </a:defRPr>
            </a:lvl1pPr>
          </a:lstStyle>
          <a:p>
            <a:pPr>
              <a:defRPr/>
            </a:pPr>
            <a:fld id="{AEAB8032-4A2A-48E5-80C6-9C8943F73A6B}" type="datetimeFigureOut">
              <a:rPr lang="en-US"/>
              <a:pPr>
                <a:defRPr/>
              </a:pPr>
              <a:t>9/5/2018</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b="1">
                <a:latin typeface="Calibri" pitchFamily="34" charset="0"/>
                <a:ea typeface="MS PGothic" pitchFamily="34" charset="-128"/>
                <a:cs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b="1">
                <a:latin typeface="Calibri" pitchFamily="34" charset="0"/>
                <a:ea typeface="MS PGothic" pitchFamily="34" charset="-128"/>
                <a:cs typeface="Arial" pitchFamily="34" charset="0"/>
              </a:defRPr>
            </a:lvl1pPr>
          </a:lstStyle>
          <a:p>
            <a:pPr>
              <a:defRPr/>
            </a:pPr>
            <a:fld id="{5E3C6AE3-F1A1-4707-9AAA-0E356E94FE1C}" type="slidenum">
              <a:rPr lang="en-US"/>
              <a:pPr>
                <a:defRPr/>
              </a:pPr>
              <a:t>‹#›</a:t>
            </a:fld>
            <a:endParaRPr lang="en-US"/>
          </a:p>
        </p:txBody>
      </p:sp>
    </p:spTree>
    <p:extLst>
      <p:ext uri="{BB962C8B-B14F-4D97-AF65-F5344CB8AC3E}">
        <p14:creationId xmlns:p14="http://schemas.microsoft.com/office/powerpoint/2010/main" val="12881297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b="1">
                <a:latin typeface="Calibri" pitchFamily="34" charset="0"/>
                <a:ea typeface="MS PGothic" pitchFamily="34" charset="-128"/>
                <a:cs typeface="Arial" pitchFamily="34" charset="0"/>
              </a:defRPr>
            </a:lvl1pPr>
          </a:lstStyle>
          <a:p>
            <a:pPr>
              <a:defRPr/>
            </a:pPr>
            <a:fld id="{8311C156-E709-4927-B8E9-05DE4F675742}" type="datetimeFigureOut">
              <a:rPr lang="en-US"/>
              <a:pPr>
                <a:defRPr/>
              </a:pPr>
              <a:t>9/5/2018</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b="1">
                <a:latin typeface="Calibri" pitchFamily="34" charset="0"/>
                <a:ea typeface="MS PGothic" pitchFamily="34" charset="-128"/>
                <a:cs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b="1">
                <a:latin typeface="Calibri" pitchFamily="34" charset="0"/>
                <a:ea typeface="MS PGothic" pitchFamily="34" charset="-128"/>
                <a:cs typeface="Arial" pitchFamily="34" charset="0"/>
              </a:defRPr>
            </a:lvl1pPr>
          </a:lstStyle>
          <a:p>
            <a:pPr>
              <a:defRPr/>
            </a:pPr>
            <a:fld id="{8D3BCE07-AF2D-4026-B084-F55AF8C5198E}" type="slidenum">
              <a:rPr lang="en-US"/>
              <a:pPr>
                <a:defRPr/>
              </a:pPr>
              <a:t>‹#›</a:t>
            </a:fld>
            <a:endParaRPr lang="en-US"/>
          </a:p>
        </p:txBody>
      </p:sp>
    </p:spTree>
    <p:extLst>
      <p:ext uri="{BB962C8B-B14F-4D97-AF65-F5344CB8AC3E}">
        <p14:creationId xmlns:p14="http://schemas.microsoft.com/office/powerpoint/2010/main" val="1408170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b="1">
                <a:latin typeface="Calibri" pitchFamily="34" charset="0"/>
                <a:ea typeface="MS PGothic" pitchFamily="34" charset="-128"/>
                <a:cs typeface="Arial" pitchFamily="34" charset="0"/>
              </a:defRPr>
            </a:lvl1pPr>
          </a:lstStyle>
          <a:p>
            <a:pPr>
              <a:defRPr/>
            </a:pPr>
            <a:fld id="{0C58BB92-A0E5-4CA4-8A8E-7BEEEDD23971}" type="datetimeFigureOut">
              <a:rPr lang="en-US"/>
              <a:pPr>
                <a:defRPr/>
              </a:pPr>
              <a:t>9/5/2018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Calibri" pitchFamily="34" charset="0"/>
                <a:ea typeface="MS PGothic" pitchFamily="34" charset="-128"/>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b="1">
                <a:latin typeface="Calibri" pitchFamily="34" charset="0"/>
                <a:ea typeface="MS PGothic" pitchFamily="34" charset="-128"/>
                <a:cs typeface="Arial" pitchFamily="34" charset="0"/>
              </a:defRPr>
            </a:lvl1pPr>
          </a:lstStyle>
          <a:p>
            <a:pPr>
              <a:defRPr/>
            </a:pPr>
            <a:fld id="{55AB151D-CCDF-41A5-BCA9-6DDAB585C577}" type="slidenum">
              <a:rPr lang="en-US"/>
              <a:pPr>
                <a:defRPr/>
              </a:pPr>
              <a:t>‹#›</a:t>
            </a:fld>
            <a:endParaRPr lang="en-US"/>
          </a:p>
        </p:txBody>
      </p:sp>
    </p:spTree>
    <p:extLst>
      <p:ext uri="{BB962C8B-B14F-4D97-AF65-F5344CB8AC3E}">
        <p14:creationId xmlns:p14="http://schemas.microsoft.com/office/powerpoint/2010/main" val="3995504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b="1">
                <a:latin typeface="Calibri" pitchFamily="34" charset="0"/>
                <a:ea typeface="MS PGothic" pitchFamily="34" charset="-128"/>
                <a:cs typeface="Arial" pitchFamily="34" charset="0"/>
              </a:defRPr>
            </a:lvl1pPr>
          </a:lstStyle>
          <a:p>
            <a:pPr>
              <a:defRPr/>
            </a:pPr>
            <a:fld id="{B401873F-A2A5-4B2C-9835-CA575A2FEF99}" type="datetimeFigureOut">
              <a:rPr lang="en-US"/>
              <a:pPr>
                <a:defRPr/>
              </a:pPr>
              <a:t>9/5/2018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Calibri" pitchFamily="34" charset="0"/>
                <a:ea typeface="MS PGothic" pitchFamily="34" charset="-128"/>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b="1">
                <a:latin typeface="Calibri" pitchFamily="34" charset="0"/>
                <a:ea typeface="MS PGothic" pitchFamily="34" charset="-128"/>
                <a:cs typeface="Arial" pitchFamily="34" charset="0"/>
              </a:defRPr>
            </a:lvl1pPr>
          </a:lstStyle>
          <a:p>
            <a:pPr>
              <a:defRPr/>
            </a:pPr>
            <a:fld id="{87A72BCB-2062-42F2-BEA8-E24D4B2C0706}" type="slidenum">
              <a:rPr lang="en-US"/>
              <a:pPr>
                <a:defRPr/>
              </a:pPr>
              <a:t>‹#›</a:t>
            </a:fld>
            <a:endParaRPr lang="en-US"/>
          </a:p>
        </p:txBody>
      </p:sp>
    </p:spTree>
    <p:extLst>
      <p:ext uri="{BB962C8B-B14F-4D97-AF65-F5344CB8AC3E}">
        <p14:creationId xmlns:p14="http://schemas.microsoft.com/office/powerpoint/2010/main" val="905205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EBC977-A4F6-4553-88A0-3C972C8BBFF9}"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4CE91-B82D-487A-96C3-9C6C44AA6ED5}" type="slidenum">
              <a:rPr lang="en-US" smtClean="0"/>
              <a:t>‹#›</a:t>
            </a:fld>
            <a:endParaRPr lang="en-US"/>
          </a:p>
        </p:txBody>
      </p:sp>
    </p:spTree>
    <p:extLst>
      <p:ext uri="{BB962C8B-B14F-4D97-AF65-F5344CB8AC3E}">
        <p14:creationId xmlns:p14="http://schemas.microsoft.com/office/powerpoint/2010/main" val="1664270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Calibri" pitchFamily="34" charset="0"/>
                <a:ea typeface="MS PGothic" pitchFamily="34" charset="-128"/>
                <a:cs typeface="Arial" pitchFamily="34" charset="0"/>
              </a:defRPr>
            </a:lvl1pPr>
          </a:lstStyle>
          <a:p>
            <a:pPr>
              <a:defRPr/>
            </a:pPr>
            <a:fld id="{C94C4BED-D878-40BF-AA7C-95DFD96A39A2}" type="datetimeFigureOut">
              <a:rPr lang="en-US"/>
              <a:pPr>
                <a:defRPr/>
              </a:pPr>
              <a:t>9/5/2018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Calibri" pitchFamily="34" charset="0"/>
                <a:ea typeface="MS PGothic" pitchFamily="34" charset="-128"/>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Calibri" pitchFamily="34" charset="0"/>
                <a:ea typeface="MS PGothic" pitchFamily="34" charset="-128"/>
                <a:cs typeface="Arial" pitchFamily="34" charset="0"/>
              </a:defRPr>
            </a:lvl1pPr>
          </a:lstStyle>
          <a:p>
            <a:pPr>
              <a:defRPr/>
            </a:pPr>
            <a:fld id="{6C52D27D-0F7D-4449-90CA-9705CD5CFA74}" type="slidenum">
              <a:rPr lang="en-US"/>
              <a:pPr>
                <a:defRPr/>
              </a:pPr>
              <a:t>‹#›</a:t>
            </a:fld>
            <a:endParaRPr lang="en-US"/>
          </a:p>
        </p:txBody>
      </p:sp>
    </p:spTree>
    <p:extLst>
      <p:ext uri="{BB962C8B-B14F-4D97-AF65-F5344CB8AC3E}">
        <p14:creationId xmlns:p14="http://schemas.microsoft.com/office/powerpoint/2010/main" val="18885692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Calibri" pitchFamily="34" charset="0"/>
                <a:ea typeface="MS PGothic" pitchFamily="34" charset="-128"/>
                <a:cs typeface="Arial" pitchFamily="34" charset="0"/>
              </a:defRPr>
            </a:lvl1pPr>
          </a:lstStyle>
          <a:p>
            <a:pPr>
              <a:defRPr/>
            </a:pPr>
            <a:fld id="{6A1D01BF-73D7-400F-A082-93A30E1968AE}" type="datetimeFigureOut">
              <a:rPr lang="en-US"/>
              <a:pPr>
                <a:defRPr/>
              </a:pPr>
              <a:t>9/5/2018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Calibri" pitchFamily="34" charset="0"/>
                <a:ea typeface="MS PGothic" pitchFamily="34" charset="-128"/>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b="1">
                <a:latin typeface="Calibri" pitchFamily="34" charset="0"/>
                <a:ea typeface="MS PGothic" pitchFamily="34" charset="-128"/>
                <a:cs typeface="Arial" pitchFamily="34" charset="0"/>
              </a:defRPr>
            </a:lvl1pPr>
          </a:lstStyle>
          <a:p>
            <a:pPr>
              <a:defRPr/>
            </a:pPr>
            <a:fld id="{D6F3F5DB-9ACF-4518-9072-35009981F7BD}" type="slidenum">
              <a:rPr lang="en-US"/>
              <a:pPr>
                <a:defRPr/>
              </a:pPr>
              <a:t>‹#›</a:t>
            </a:fld>
            <a:endParaRPr lang="en-US"/>
          </a:p>
        </p:txBody>
      </p:sp>
    </p:spTree>
    <p:extLst>
      <p:ext uri="{BB962C8B-B14F-4D97-AF65-F5344CB8AC3E}">
        <p14:creationId xmlns:p14="http://schemas.microsoft.com/office/powerpoint/2010/main" val="28850480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5" name="Group 9"/>
          <p:cNvGrpSpPr>
            <a:grpSpLocks/>
          </p:cNvGrpSpPr>
          <p:nvPr/>
        </p:nvGrpSpPr>
        <p:grpSpPr bwMode="auto">
          <a:xfrm rot="-1066324">
            <a:off x="617538" y="3922713"/>
            <a:ext cx="2509837" cy="2527300"/>
            <a:chOff x="494947" y="417279"/>
            <a:chExt cx="2417578" cy="2421351"/>
          </a:xfrm>
        </p:grpSpPr>
        <p:sp>
          <p:nvSpPr>
            <p:cNvPr id="6" name="Freeform 5"/>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b="1">
                <a:solidFill>
                  <a:srgbClr val="FFFFFF"/>
                </a:solidFill>
              </a:endParaRPr>
            </a:p>
          </p:txBody>
        </p:sp>
        <p:sp>
          <p:nvSpPr>
            <p:cNvPr id="7" name="Rectangle 6"/>
            <p:cNvSpPr/>
            <p:nvPr/>
          </p:nvSpPr>
          <p:spPr>
            <a:xfrm>
              <a:off x="590646" y="417140"/>
              <a:ext cx="2321242" cy="2320968"/>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b="1">
                <a:solidFill>
                  <a:srgbClr val="FFFFFF"/>
                </a:solidFill>
              </a:endParaRPr>
            </a:p>
          </p:txBody>
        </p:sp>
        <p:pic>
          <p:nvPicPr>
            <p:cNvPr id="8" name="Picture 12" descr="stickie-shad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456" y="436040"/>
              <a:ext cx="404704" cy="46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stickie-shad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37932" y="2282410"/>
              <a:ext cx="404704" cy="46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14" descr="TitleCar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343346">
            <a:off x="2855913" y="2587625"/>
            <a:ext cx="5773737"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Date Placeholder 3"/>
          <p:cNvSpPr>
            <a:spLocks noGrp="1"/>
          </p:cNvSpPr>
          <p:nvPr>
            <p:ph type="dt" sz="half" idx="10"/>
          </p:nvPr>
        </p:nvSpPr>
        <p:spPr>
          <a:xfrm rot="20520000">
            <a:off x="963613" y="5060950"/>
            <a:ext cx="1968500" cy="534988"/>
          </a:xfrm>
        </p:spPr>
        <p:txBody>
          <a:bodyPr anchor="t"/>
          <a:lstStyle>
            <a:lvl1pPr algn="ctr" eaLnBrk="0" hangingPunct="0">
              <a:defRPr sz="2200">
                <a:solidFill>
                  <a:srgbClr val="0070C0"/>
                </a:solidFill>
                <a:ea typeface="MS PGothic" pitchFamily="34" charset="-128"/>
              </a:defRPr>
            </a:lvl1pPr>
          </a:lstStyle>
          <a:p>
            <a:pPr>
              <a:defRPr/>
            </a:pPr>
            <a:fld id="{E0282DEB-F144-4AFE-B3B4-35B83087E68F}" type="datetimeFigureOut">
              <a:rPr lang="en-US"/>
              <a:pPr>
                <a:defRPr/>
              </a:pPr>
              <a:t>9/5/2018</a:t>
            </a:fld>
            <a:endParaRPr lang="en-US"/>
          </a:p>
        </p:txBody>
      </p:sp>
      <p:sp>
        <p:nvSpPr>
          <p:cNvPr id="13" name="Footer Placeholder 4"/>
          <p:cNvSpPr>
            <a:spLocks noGrp="1"/>
          </p:cNvSpPr>
          <p:nvPr>
            <p:ph type="ftr" sz="quarter" idx="11"/>
          </p:nvPr>
        </p:nvSpPr>
        <p:spPr>
          <a:xfrm rot="20520000">
            <a:off x="647700" y="4135438"/>
            <a:ext cx="2085975" cy="835025"/>
          </a:xfrm>
        </p:spPr>
        <p:txBody>
          <a:bodyPr/>
          <a:lstStyle>
            <a:lvl1pPr algn="l" eaLnBrk="0" hangingPunct="0">
              <a:defRPr sz="1600">
                <a:solidFill>
                  <a:srgbClr val="DC5924">
                    <a:lumMod val="50000"/>
                  </a:srgbClr>
                </a:solidFill>
                <a:ea typeface="MS PGothic" pitchFamily="34" charset="-128"/>
              </a:defRPr>
            </a:lvl1pPr>
          </a:lstStyle>
          <a:p>
            <a:pPr>
              <a:defRPr/>
            </a:pPr>
            <a:endParaRPr lang="en-US"/>
          </a:p>
        </p:txBody>
      </p:sp>
      <p:sp>
        <p:nvSpPr>
          <p:cNvPr id="14" name="Slide Number Placeholder 5"/>
          <p:cNvSpPr>
            <a:spLocks noGrp="1"/>
          </p:cNvSpPr>
          <p:nvPr>
            <p:ph type="sldNum" sz="quarter" idx="12"/>
          </p:nvPr>
        </p:nvSpPr>
        <p:spPr>
          <a:xfrm rot="20520000">
            <a:off x="1981200" y="5510213"/>
            <a:ext cx="738188" cy="425450"/>
          </a:xfrm>
        </p:spPr>
        <p:txBody>
          <a:bodyPr/>
          <a:lstStyle>
            <a:lvl1pPr algn="r" eaLnBrk="0" hangingPunct="0">
              <a:defRPr>
                <a:solidFill>
                  <a:srgbClr val="0070C0">
                    <a:lumMod val="75000"/>
                  </a:srgbClr>
                </a:solidFill>
                <a:ea typeface="MS PGothic" pitchFamily="34" charset="-128"/>
              </a:defRPr>
            </a:lvl1pPr>
          </a:lstStyle>
          <a:p>
            <a:pPr>
              <a:defRPr/>
            </a:pPr>
            <a:fld id="{56E9CB80-D173-496B-A588-C771135892DE}" type="slidenum">
              <a:rPr lang="en-US"/>
              <a:pPr>
                <a:defRPr/>
              </a:pPr>
              <a:t>‹#›</a:t>
            </a:fld>
            <a:endParaRPr lang="en-US" dirty="0">
              <a:solidFill>
                <a:srgbClr val="526DB0">
                  <a:shade val="75000"/>
                </a:srgbClr>
              </a:solidFill>
            </a:endParaRPr>
          </a:p>
        </p:txBody>
      </p:sp>
    </p:spTree>
    <p:extLst>
      <p:ext uri="{BB962C8B-B14F-4D97-AF65-F5344CB8AC3E}">
        <p14:creationId xmlns:p14="http://schemas.microsoft.com/office/powerpoint/2010/main" val="40012511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l" eaLnBrk="0" hangingPunct="0">
              <a:defRPr>
                <a:ea typeface="MS PGothic" pitchFamily="34" charset="-128"/>
              </a:defRPr>
            </a:lvl1pPr>
          </a:lstStyle>
          <a:p>
            <a:pPr>
              <a:defRPr/>
            </a:pPr>
            <a:fld id="{390EDCFE-1DDF-46BD-A39C-80F418467B47}" type="datetimeFigureOut">
              <a:rPr lang="en-US"/>
              <a:pPr>
                <a:defRPr/>
              </a:pPr>
              <a:t>9/5/2018</a:t>
            </a:fld>
            <a:endParaRPr lang="en-US"/>
          </a:p>
        </p:txBody>
      </p:sp>
      <p:sp>
        <p:nvSpPr>
          <p:cNvPr id="5" name="Footer Placeholder 4"/>
          <p:cNvSpPr>
            <a:spLocks noGrp="1"/>
          </p:cNvSpPr>
          <p:nvPr>
            <p:ph type="ftr" sz="quarter" idx="11"/>
          </p:nvPr>
        </p:nvSpPr>
        <p:spPr/>
        <p:txBody>
          <a:bodyPr/>
          <a:lstStyle>
            <a:lvl1pPr algn="ctr" eaLnBrk="0" hangingPunct="0">
              <a:defRPr>
                <a:solidFill>
                  <a:srgbClr val="000000">
                    <a:lumMod val="50000"/>
                    <a:lumOff val="50000"/>
                  </a:srgbClr>
                </a:solidFill>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algn="r" eaLnBrk="0" hangingPunct="0">
              <a:defRPr>
                <a:ea typeface="MS PGothic" pitchFamily="34" charset="-128"/>
              </a:defRPr>
            </a:lvl1pPr>
          </a:lstStyle>
          <a:p>
            <a:pPr>
              <a:defRPr/>
            </a:pPr>
            <a:fld id="{4BC73CA4-84BD-4C25-807E-1F411B498B8F}" type="slidenum">
              <a:rPr lang="en-US"/>
              <a:pPr>
                <a:defRPr/>
              </a:pPr>
              <a:t>‹#›</a:t>
            </a:fld>
            <a:endParaRPr lang="en-US" dirty="0"/>
          </a:p>
        </p:txBody>
      </p:sp>
    </p:spTree>
    <p:extLst>
      <p:ext uri="{BB962C8B-B14F-4D97-AF65-F5344CB8AC3E}">
        <p14:creationId xmlns:p14="http://schemas.microsoft.com/office/powerpoint/2010/main" val="6491043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lgn="l" eaLnBrk="0" hangingPunct="0">
              <a:defRPr>
                <a:ea typeface="MS PGothic" pitchFamily="34" charset="-128"/>
              </a:defRPr>
            </a:lvl1pPr>
          </a:lstStyle>
          <a:p>
            <a:pPr>
              <a:defRPr/>
            </a:pPr>
            <a:fld id="{B97AE381-7BCA-4098-A55D-C97E21BBE8DA}" type="datetimeFigureOut">
              <a:rPr lang="en-US"/>
              <a:pPr>
                <a:defRPr/>
              </a:pPr>
              <a:t>9/5/2018</a:t>
            </a:fld>
            <a:endParaRPr lang="en-US"/>
          </a:p>
        </p:txBody>
      </p:sp>
      <p:sp>
        <p:nvSpPr>
          <p:cNvPr id="5" name="Footer Placeholder 4"/>
          <p:cNvSpPr>
            <a:spLocks noGrp="1"/>
          </p:cNvSpPr>
          <p:nvPr>
            <p:ph type="ftr" sz="quarter" idx="11"/>
          </p:nvPr>
        </p:nvSpPr>
        <p:spPr/>
        <p:txBody>
          <a:bodyPr/>
          <a:lstStyle>
            <a:lvl1pPr algn="ctr" eaLnBrk="0" hangingPunct="0">
              <a:defRPr>
                <a:solidFill>
                  <a:srgbClr val="000000">
                    <a:lumMod val="50000"/>
                    <a:lumOff val="50000"/>
                  </a:srgbClr>
                </a:solidFill>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algn="r" eaLnBrk="0" hangingPunct="0">
              <a:defRPr>
                <a:ea typeface="MS PGothic" pitchFamily="34" charset="-128"/>
              </a:defRPr>
            </a:lvl1pPr>
          </a:lstStyle>
          <a:p>
            <a:pPr>
              <a:defRPr/>
            </a:pPr>
            <a:fld id="{819CB65E-8601-4A5A-850A-3450A2759A62}" type="slidenum">
              <a:rPr lang="en-US"/>
              <a:pPr>
                <a:defRPr/>
              </a:pPr>
              <a:t>‹#›</a:t>
            </a:fld>
            <a:endParaRPr lang="en-US" dirty="0">
              <a:solidFill>
                <a:srgbClr val="526DB0">
                  <a:shade val="75000"/>
                </a:srgbClr>
              </a:solidFill>
            </a:endParaRPr>
          </a:p>
        </p:txBody>
      </p:sp>
    </p:spTree>
    <p:extLst>
      <p:ext uri="{BB962C8B-B14F-4D97-AF65-F5344CB8AC3E}">
        <p14:creationId xmlns:p14="http://schemas.microsoft.com/office/powerpoint/2010/main" val="39261727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5"/>
          </p:nvPr>
        </p:nvSpPr>
        <p:spPr/>
        <p:txBody>
          <a:bodyPr/>
          <a:lstStyle>
            <a:lvl1pPr algn="l" eaLnBrk="0" hangingPunct="0">
              <a:defRPr>
                <a:ea typeface="MS PGothic" pitchFamily="34" charset="-128"/>
              </a:defRPr>
            </a:lvl1pPr>
          </a:lstStyle>
          <a:p>
            <a:pPr>
              <a:defRPr/>
            </a:pPr>
            <a:fld id="{3C3009AA-3749-4960-88A2-3277A513A536}" type="datetimeFigureOut">
              <a:rPr lang="en-US"/>
              <a:pPr>
                <a:defRPr/>
              </a:pPr>
              <a:t>9/5/2018</a:t>
            </a:fld>
            <a:endParaRPr lang="en-US"/>
          </a:p>
        </p:txBody>
      </p:sp>
      <p:sp>
        <p:nvSpPr>
          <p:cNvPr id="6" name="Footer Placeholder 5"/>
          <p:cNvSpPr>
            <a:spLocks noGrp="1"/>
          </p:cNvSpPr>
          <p:nvPr>
            <p:ph type="ftr" sz="quarter" idx="16"/>
          </p:nvPr>
        </p:nvSpPr>
        <p:spPr/>
        <p:txBody>
          <a:bodyPr/>
          <a:lstStyle>
            <a:lvl1pPr algn="ctr" eaLnBrk="0" hangingPunct="0">
              <a:defRPr>
                <a:solidFill>
                  <a:srgbClr val="000000">
                    <a:lumMod val="50000"/>
                    <a:lumOff val="50000"/>
                  </a:srgbClr>
                </a:solidFill>
                <a:ea typeface="MS PGothic" pitchFamily="34" charset="-128"/>
              </a:defRPr>
            </a:lvl1pPr>
          </a:lstStyle>
          <a:p>
            <a:pPr>
              <a:defRPr/>
            </a:pPr>
            <a:endParaRPr lang="en-US"/>
          </a:p>
        </p:txBody>
      </p:sp>
      <p:sp>
        <p:nvSpPr>
          <p:cNvPr id="7" name="Slide Number Placeholder 6"/>
          <p:cNvSpPr>
            <a:spLocks noGrp="1"/>
          </p:cNvSpPr>
          <p:nvPr>
            <p:ph type="sldNum" sz="quarter" idx="17"/>
          </p:nvPr>
        </p:nvSpPr>
        <p:spPr/>
        <p:txBody>
          <a:bodyPr/>
          <a:lstStyle>
            <a:lvl1pPr algn="r" eaLnBrk="0" hangingPunct="0">
              <a:defRPr>
                <a:ea typeface="MS PGothic" pitchFamily="34" charset="-128"/>
              </a:defRPr>
            </a:lvl1pPr>
          </a:lstStyle>
          <a:p>
            <a:pPr>
              <a:defRPr/>
            </a:pPr>
            <a:fld id="{07EB9925-ACF2-4ED7-A3D8-A71B0BF8606F}" type="slidenum">
              <a:rPr lang="en-US"/>
              <a:pPr>
                <a:defRPr/>
              </a:pPr>
              <a:t>‹#›</a:t>
            </a:fld>
            <a:endParaRPr lang="en-US"/>
          </a:p>
        </p:txBody>
      </p:sp>
    </p:spTree>
    <p:extLst>
      <p:ext uri="{BB962C8B-B14F-4D97-AF65-F5344CB8AC3E}">
        <p14:creationId xmlns:p14="http://schemas.microsoft.com/office/powerpoint/2010/main" val="23177206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22"/>
          <p:cNvSpPr>
            <a:spLocks/>
          </p:cNvSpPr>
          <p:nvPr/>
        </p:nvSpPr>
        <p:spPr bwMode="auto">
          <a:xfrm rot="20274567">
            <a:off x="3933825" y="4281488"/>
            <a:ext cx="1289050" cy="722312"/>
          </a:xfrm>
          <a:custGeom>
            <a:avLst/>
            <a:gdLst>
              <a:gd name="T0" fmla="*/ 342524 w 1288494"/>
              <a:gd name="T1" fmla="*/ 439723 h 722529"/>
              <a:gd name="T2" fmla="*/ 462605 w 1288494"/>
              <a:gd name="T3" fmla="*/ 484079 h 722529"/>
              <a:gd name="T4" fmla="*/ 143704 w 1288494"/>
              <a:gd name="T5" fmla="*/ 298937 h 722529"/>
              <a:gd name="T6" fmla="*/ 1088601 w 1288494"/>
              <a:gd name="T7" fmla="*/ 632583 h 722529"/>
              <a:gd name="T8" fmla="*/ 35428 w 1288494"/>
              <a:gd name="T9" fmla="*/ 155248 h 722529"/>
              <a:gd name="T10" fmla="*/ 26564 w 1288494"/>
              <a:gd name="T11" fmla="*/ 135967 h 722529"/>
              <a:gd name="T12" fmla="*/ 1251002 w 1288494"/>
              <a:gd name="T13" fmla="*/ 664403 h 722529"/>
              <a:gd name="T14" fmla="*/ 1244112 w 1288494"/>
              <a:gd name="T15" fmla="*/ 649940 h 722529"/>
              <a:gd name="T16" fmla="*/ 1061039 w 1288494"/>
              <a:gd name="T17" fmla="*/ 587260 h 722529"/>
              <a:gd name="T18" fmla="*/ 1249034 w 1288494"/>
              <a:gd name="T19" fmla="*/ 613296 h 722529"/>
              <a:gd name="T20" fmla="*/ 14755 w 1288494"/>
              <a:gd name="T21" fmla="*/ 104151 h 722529"/>
              <a:gd name="T22" fmla="*/ 2945 w 1288494"/>
              <a:gd name="T23" fmla="*/ 9640 h 722529"/>
              <a:gd name="T24" fmla="*/ 9837 w 1288494"/>
              <a:gd name="T25" fmla="*/ 44368 h 722529"/>
              <a:gd name="T26" fmla="*/ 23619 w 1288494"/>
              <a:gd name="T27" fmla="*/ 99322 h 722529"/>
              <a:gd name="T28" fmla="*/ 60047 w 1288494"/>
              <a:gd name="T29" fmla="*/ 178390 h 722529"/>
              <a:gd name="T30" fmla="*/ 144686 w 1288494"/>
              <a:gd name="T31" fmla="*/ 280610 h 722529"/>
              <a:gd name="T32" fmla="*/ 223428 w 1288494"/>
              <a:gd name="T33" fmla="*/ 349078 h 722529"/>
              <a:gd name="T34" fmla="*/ 285438 w 1288494"/>
              <a:gd name="T35" fmla="*/ 390542 h 722529"/>
              <a:gd name="T36" fmla="*/ 419298 w 1288494"/>
              <a:gd name="T37" fmla="*/ 463831 h 722529"/>
              <a:gd name="T38" fmla="*/ 486227 w 1288494"/>
              <a:gd name="T39" fmla="*/ 495652 h 722529"/>
              <a:gd name="T40" fmla="*/ 572843 w 1288494"/>
              <a:gd name="T41" fmla="*/ 528437 h 722529"/>
              <a:gd name="T42" fmla="*/ 692924 w 1288494"/>
              <a:gd name="T43" fmla="*/ 561222 h 722529"/>
              <a:gd name="T44" fmla="*/ 981314 w 1288494"/>
              <a:gd name="T45" fmla="*/ 616190 h 722529"/>
              <a:gd name="T46" fmla="*/ 1258385 w 1288494"/>
              <a:gd name="T47" fmla="*/ 633546 h 722529"/>
              <a:gd name="T48" fmla="*/ 1120096 w 1288494"/>
              <a:gd name="T49" fmla="*/ 635478 h 722529"/>
              <a:gd name="T50" fmla="*/ 1041353 w 1288494"/>
              <a:gd name="T51" fmla="*/ 629690 h 722529"/>
              <a:gd name="T52" fmla="*/ 960645 w 1288494"/>
              <a:gd name="T53" fmla="*/ 622941 h 722529"/>
              <a:gd name="T54" fmla="*/ 919304 w 1288494"/>
              <a:gd name="T55" fmla="*/ 618118 h 722529"/>
              <a:gd name="T56" fmla="*/ 824816 w 1288494"/>
              <a:gd name="T57" fmla="*/ 600758 h 722529"/>
              <a:gd name="T58" fmla="*/ 791350 w 1288494"/>
              <a:gd name="T59" fmla="*/ 594008 h 722529"/>
              <a:gd name="T60" fmla="*/ 736232 w 1288494"/>
              <a:gd name="T61" fmla="*/ 583404 h 722529"/>
              <a:gd name="T62" fmla="*/ 690956 w 1288494"/>
              <a:gd name="T63" fmla="*/ 569903 h 722529"/>
              <a:gd name="T64" fmla="*/ 649616 w 1288494"/>
              <a:gd name="T65" fmla="*/ 560260 h 722529"/>
              <a:gd name="T66" fmla="*/ 602371 w 1288494"/>
              <a:gd name="T67" fmla="*/ 548689 h 722529"/>
              <a:gd name="T68" fmla="*/ 561032 w 1288494"/>
              <a:gd name="T69" fmla="*/ 534221 h 722529"/>
              <a:gd name="T70" fmla="*/ 532488 w 1288494"/>
              <a:gd name="T71" fmla="*/ 524579 h 722529"/>
              <a:gd name="T72" fmla="*/ 500007 w 1288494"/>
              <a:gd name="T73" fmla="*/ 513011 h 722529"/>
              <a:gd name="T74" fmla="*/ 453748 w 1288494"/>
              <a:gd name="T75" fmla="*/ 494685 h 722529"/>
              <a:gd name="T76" fmla="*/ 428157 w 1288494"/>
              <a:gd name="T77" fmla="*/ 482150 h 722529"/>
              <a:gd name="T78" fmla="*/ 396659 w 1288494"/>
              <a:gd name="T79" fmla="*/ 465758 h 722529"/>
              <a:gd name="T80" fmla="*/ 358272 w 1288494"/>
              <a:gd name="T81" fmla="*/ 446473 h 722529"/>
              <a:gd name="T82" fmla="*/ 331699 w 1288494"/>
              <a:gd name="T83" fmla="*/ 432971 h 722529"/>
              <a:gd name="T84" fmla="*/ 297248 w 1288494"/>
              <a:gd name="T85" fmla="*/ 411757 h 722529"/>
              <a:gd name="T86" fmla="*/ 244097 w 1288494"/>
              <a:gd name="T87" fmla="*/ 377042 h 722529"/>
              <a:gd name="T88" fmla="*/ 213585 w 1288494"/>
              <a:gd name="T89" fmla="*/ 357754 h 722529"/>
              <a:gd name="T90" fmla="*/ 150594 w 1288494"/>
              <a:gd name="T91" fmla="*/ 305686 h 722529"/>
              <a:gd name="T92" fmla="*/ 136815 w 1288494"/>
              <a:gd name="T93" fmla="*/ 290254 h 722529"/>
              <a:gd name="T94" fmla="*/ 133859 w 1288494"/>
              <a:gd name="T95" fmla="*/ 285436 h 722529"/>
              <a:gd name="T96" fmla="*/ 124013 w 1288494"/>
              <a:gd name="T97" fmla="*/ 276755 h 722529"/>
              <a:gd name="T98" fmla="*/ 110233 w 1288494"/>
              <a:gd name="T99" fmla="*/ 264217 h 722529"/>
              <a:gd name="T100" fmla="*/ 92526 w 1288494"/>
              <a:gd name="T101" fmla="*/ 241071 h 722529"/>
              <a:gd name="T102" fmla="*/ 85639 w 1288494"/>
              <a:gd name="T103" fmla="*/ 232399 h 722529"/>
              <a:gd name="T104" fmla="*/ 70861 w 1288494"/>
              <a:gd name="T105" fmla="*/ 214073 h 722529"/>
              <a:gd name="T106" fmla="*/ 63973 w 1288494"/>
              <a:gd name="T107" fmla="*/ 197678 h 722529"/>
              <a:gd name="T108" fmla="*/ 47238 w 1288494"/>
              <a:gd name="T109" fmla="*/ 173579 h 722529"/>
              <a:gd name="T110" fmla="*/ 37401 w 1288494"/>
              <a:gd name="T111" fmla="*/ 159109 h 722529"/>
              <a:gd name="T112" fmla="*/ 34456 w 1288494"/>
              <a:gd name="T113" fmla="*/ 142717 h 722529"/>
              <a:gd name="T114" fmla="*/ 16728 w 1288494"/>
              <a:gd name="T115" fmla="*/ 100294 h 722529"/>
              <a:gd name="T116" fmla="*/ 4919 w 1288494"/>
              <a:gd name="T117" fmla="*/ 50146 h 722529"/>
              <a:gd name="T118" fmla="*/ 1912 w 1288494"/>
              <a:gd name="T119" fmla="*/ 3011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548461" y="537763"/>
                </a:moveTo>
                <a:lnTo>
                  <a:pt x="548461" y="537763"/>
                </a:lnTo>
                <a:close/>
                <a:moveTo>
                  <a:pt x="547489" y="536791"/>
                </a:moveTo>
                <a:lnTo>
                  <a:pt x="548461" y="537763"/>
                </a:lnTo>
                <a:lnTo>
                  <a:pt x="546516" y="536791"/>
                </a:lnTo>
                <a:lnTo>
                  <a:pt x="544572" y="535818"/>
                </a:lnTo>
                <a:lnTo>
                  <a:pt x="547489" y="536791"/>
                </a:lnTo>
                <a:close/>
                <a:moveTo>
                  <a:pt x="338413" y="443436"/>
                </a:moveTo>
                <a:lnTo>
                  <a:pt x="340357" y="444408"/>
                </a:lnTo>
                <a:lnTo>
                  <a:pt x="339385" y="444408"/>
                </a:lnTo>
                <a:lnTo>
                  <a:pt x="338413" y="443436"/>
                </a:lnTo>
                <a:close/>
                <a:moveTo>
                  <a:pt x="337440" y="442463"/>
                </a:moveTo>
                <a:lnTo>
                  <a:pt x="338413" y="443436"/>
                </a:lnTo>
                <a:lnTo>
                  <a:pt x="338412" y="443436"/>
                </a:lnTo>
                <a:lnTo>
                  <a:pt x="337440" y="442463"/>
                </a:lnTo>
                <a:close/>
                <a:moveTo>
                  <a:pt x="334522" y="440518"/>
                </a:moveTo>
                <a:lnTo>
                  <a:pt x="334523" y="441491"/>
                </a:lnTo>
                <a:lnTo>
                  <a:pt x="333550" y="441491"/>
                </a:lnTo>
                <a:lnTo>
                  <a:pt x="331605" y="439546"/>
                </a:lnTo>
                <a:lnTo>
                  <a:pt x="334522" y="440518"/>
                </a:lnTo>
                <a:close/>
                <a:moveTo>
                  <a:pt x="644733" y="565964"/>
                </a:moveTo>
                <a:lnTo>
                  <a:pt x="642788" y="565964"/>
                </a:lnTo>
                <a:lnTo>
                  <a:pt x="641816" y="565964"/>
                </a:lnTo>
                <a:lnTo>
                  <a:pt x="644733" y="565964"/>
                </a:lnTo>
                <a:close/>
                <a:moveTo>
                  <a:pt x="457051" y="488168"/>
                </a:moveTo>
                <a:lnTo>
                  <a:pt x="458996" y="489140"/>
                </a:lnTo>
                <a:lnTo>
                  <a:pt x="458993" y="489139"/>
                </a:lnTo>
                <a:lnTo>
                  <a:pt x="457051" y="488168"/>
                </a:lnTo>
                <a:close/>
                <a:moveTo>
                  <a:pt x="243112" y="383144"/>
                </a:moveTo>
                <a:lnTo>
                  <a:pt x="244085" y="384117"/>
                </a:lnTo>
                <a:lnTo>
                  <a:pt x="243112" y="383144"/>
                </a:lnTo>
                <a:close/>
                <a:moveTo>
                  <a:pt x="781848" y="599027"/>
                </a:moveTo>
                <a:lnTo>
                  <a:pt x="781848" y="599027"/>
                </a:lnTo>
                <a:lnTo>
                  <a:pt x="780876" y="599027"/>
                </a:lnTo>
                <a:lnTo>
                  <a:pt x="781848" y="599027"/>
                </a:lnTo>
                <a:close/>
                <a:moveTo>
                  <a:pt x="242140" y="366612"/>
                </a:moveTo>
                <a:lnTo>
                  <a:pt x="244085" y="368557"/>
                </a:lnTo>
                <a:lnTo>
                  <a:pt x="241797" y="366956"/>
                </a:lnTo>
                <a:lnTo>
                  <a:pt x="242140" y="366612"/>
                </a:lnTo>
                <a:close/>
                <a:moveTo>
                  <a:pt x="141978" y="301458"/>
                </a:moveTo>
                <a:lnTo>
                  <a:pt x="141978" y="301459"/>
                </a:lnTo>
                <a:lnTo>
                  <a:pt x="141977" y="301459"/>
                </a:lnTo>
                <a:lnTo>
                  <a:pt x="141978" y="301458"/>
                </a:lnTo>
                <a:close/>
                <a:moveTo>
                  <a:pt x="142950" y="301458"/>
                </a:moveTo>
                <a:lnTo>
                  <a:pt x="142950" y="302430"/>
                </a:lnTo>
                <a:lnTo>
                  <a:pt x="141978" y="301459"/>
                </a:lnTo>
                <a:lnTo>
                  <a:pt x="142950" y="301458"/>
                </a:lnTo>
                <a:close/>
                <a:moveTo>
                  <a:pt x="979256" y="620421"/>
                </a:moveTo>
                <a:lnTo>
                  <a:pt x="979165" y="620512"/>
                </a:lnTo>
                <a:lnTo>
                  <a:pt x="978283" y="620421"/>
                </a:lnTo>
                <a:lnTo>
                  <a:pt x="979256" y="620421"/>
                </a:lnTo>
                <a:close/>
                <a:moveTo>
                  <a:pt x="93355" y="247974"/>
                </a:moveTo>
                <a:lnTo>
                  <a:pt x="94328" y="248946"/>
                </a:lnTo>
                <a:lnTo>
                  <a:pt x="94328" y="249919"/>
                </a:lnTo>
                <a:lnTo>
                  <a:pt x="93355" y="247974"/>
                </a:lnTo>
                <a:close/>
                <a:moveTo>
                  <a:pt x="1075528" y="637925"/>
                </a:moveTo>
                <a:lnTo>
                  <a:pt x="1075528" y="637925"/>
                </a:lnTo>
                <a:lnTo>
                  <a:pt x="1074555" y="637925"/>
                </a:lnTo>
                <a:lnTo>
                  <a:pt x="1075528"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lnTo>
                  <a:pt x="47650" y="177958"/>
                </a:lnTo>
                <a:close/>
                <a:moveTo>
                  <a:pt x="35008" y="156564"/>
                </a:moveTo>
                <a:lnTo>
                  <a:pt x="36953" y="159157"/>
                </a:lnTo>
                <a:lnTo>
                  <a:pt x="36953" y="159481"/>
                </a:lnTo>
                <a:lnTo>
                  <a:pt x="35008" y="156564"/>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lnTo>
                  <a:pt x="25284" y="133225"/>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lnTo>
                  <a:pt x="1277796" y="622366"/>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lnTo>
                  <a:pt x="13614" y="101134"/>
                </a:lnTo>
                <a:close/>
                <a:moveTo>
                  <a:pt x="5835" y="22366"/>
                </a:moveTo>
                <a:lnTo>
                  <a:pt x="5835" y="23338"/>
                </a:lnTo>
                <a:lnTo>
                  <a:pt x="5658" y="22542"/>
                </a:lnTo>
                <a:lnTo>
                  <a:pt x="5835" y="22366"/>
                </a:lnTo>
                <a:close/>
                <a:moveTo>
                  <a:pt x="3890" y="14586"/>
                </a:moveTo>
                <a:lnTo>
                  <a:pt x="4862" y="15559"/>
                </a:lnTo>
                <a:lnTo>
                  <a:pt x="4862" y="18476"/>
                </a:lnTo>
                <a:lnTo>
                  <a:pt x="4668" y="18087"/>
                </a:lnTo>
                <a:lnTo>
                  <a:pt x="3890" y="14586"/>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lnTo>
                  <a:pt x="1884" y="3039"/>
                </a:lnTo>
                <a:close/>
                <a:moveTo>
                  <a:pt x="972" y="0"/>
                </a:moveTo>
                <a:lnTo>
                  <a:pt x="1945" y="2917"/>
                </a:lnTo>
                <a:lnTo>
                  <a:pt x="1884" y="3039"/>
                </a:lnTo>
                <a:lnTo>
                  <a:pt x="9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itchFamily="34" charset="0"/>
            </a:endParaRPr>
          </a:p>
        </p:txBody>
      </p:sp>
      <p:sp>
        <p:nvSpPr>
          <p:cNvPr id="8" name="Freeform 33"/>
          <p:cNvSpPr>
            <a:spLocks/>
          </p:cNvSpPr>
          <p:nvPr/>
        </p:nvSpPr>
        <p:spPr bwMode="auto">
          <a:xfrm rot="9377604">
            <a:off x="3925888" y="3316288"/>
            <a:ext cx="1289050" cy="722312"/>
          </a:xfrm>
          <a:custGeom>
            <a:avLst/>
            <a:gdLst>
              <a:gd name="T0" fmla="*/ 14754 w 1288494"/>
              <a:gd name="T1" fmla="*/ 107996 h 722529"/>
              <a:gd name="T2" fmla="*/ 32482 w 1288494"/>
              <a:gd name="T3" fmla="*/ 148497 h 722529"/>
              <a:gd name="T4" fmla="*/ 37401 w 1288494"/>
              <a:gd name="T5" fmla="*/ 158137 h 722529"/>
              <a:gd name="T6" fmla="*/ 50200 w 1288494"/>
              <a:gd name="T7" fmla="*/ 183225 h 722529"/>
              <a:gd name="T8" fmla="*/ 1151591 w 1288494"/>
              <a:gd name="T9" fmla="*/ 702977 h 722529"/>
              <a:gd name="T10" fmla="*/ 1241159 w 1288494"/>
              <a:gd name="T11" fmla="*/ 624869 h 722529"/>
              <a:gd name="T12" fmla="*/ 1071867 w 1288494"/>
              <a:gd name="T13" fmla="*/ 572800 h 722529"/>
              <a:gd name="T14" fmla="*/ 1303170 w 1288494"/>
              <a:gd name="T15" fmla="*/ 632585 h 722529"/>
              <a:gd name="T16" fmla="*/ 920289 w 1288494"/>
              <a:gd name="T17" fmla="*/ 617153 h 722529"/>
              <a:gd name="T18" fmla="*/ 247050 w 1288494"/>
              <a:gd name="T19" fmla="*/ 365471 h 722529"/>
              <a:gd name="T20" fmla="*/ 338587 w 1288494"/>
              <a:gd name="T21" fmla="*/ 436830 h 722529"/>
              <a:gd name="T22" fmla="*/ 444888 w 1288494"/>
              <a:gd name="T23" fmla="*/ 487936 h 722529"/>
              <a:gd name="T24" fmla="*/ 397644 w 1288494"/>
              <a:gd name="T25" fmla="*/ 466724 h 722529"/>
              <a:gd name="T26" fmla="*/ 372052 w 1288494"/>
              <a:gd name="T27" fmla="*/ 455150 h 722529"/>
              <a:gd name="T28" fmla="*/ 351382 w 1288494"/>
              <a:gd name="T29" fmla="*/ 443580 h 722529"/>
              <a:gd name="T30" fmla="*/ 310042 w 1288494"/>
              <a:gd name="T31" fmla="*/ 421400 h 722529"/>
              <a:gd name="T32" fmla="*/ 273627 w 1288494"/>
              <a:gd name="T33" fmla="*/ 399221 h 722529"/>
              <a:gd name="T34" fmla="*/ 228347 w 1288494"/>
              <a:gd name="T35" fmla="*/ 368365 h 722529"/>
              <a:gd name="T36" fmla="*/ 197836 w 1288494"/>
              <a:gd name="T37" fmla="*/ 346185 h 722529"/>
              <a:gd name="T38" fmla="*/ 143704 w 1288494"/>
              <a:gd name="T39" fmla="*/ 297966 h 722529"/>
              <a:gd name="T40" fmla="*/ 141737 w 1288494"/>
              <a:gd name="T41" fmla="*/ 288326 h 722529"/>
              <a:gd name="T42" fmla="*/ 130903 w 1288494"/>
              <a:gd name="T43" fmla="*/ 283504 h 722529"/>
              <a:gd name="T44" fmla="*/ 115156 w 1288494"/>
              <a:gd name="T45" fmla="*/ 270966 h 722529"/>
              <a:gd name="T46" fmla="*/ 105311 w 1288494"/>
              <a:gd name="T47" fmla="*/ 258432 h 722529"/>
              <a:gd name="T48" fmla="*/ 90557 w 1288494"/>
              <a:gd name="T49" fmla="*/ 241072 h 722529"/>
              <a:gd name="T50" fmla="*/ 75788 w 1288494"/>
              <a:gd name="T51" fmla="*/ 222759 h 722529"/>
              <a:gd name="T52" fmla="*/ 67910 w 1288494"/>
              <a:gd name="T53" fmla="*/ 204428 h 722529"/>
              <a:gd name="T54" fmla="*/ 55128 w 1288494"/>
              <a:gd name="T55" fmla="*/ 188032 h 722529"/>
              <a:gd name="T56" fmla="*/ 43314 w 1288494"/>
              <a:gd name="T57" fmla="*/ 169723 h 722529"/>
              <a:gd name="T58" fmla="*/ 37401 w 1288494"/>
              <a:gd name="T59" fmla="*/ 154287 h 722529"/>
              <a:gd name="T60" fmla="*/ 28536 w 1288494"/>
              <a:gd name="T61" fmla="*/ 129216 h 722529"/>
              <a:gd name="T62" fmla="*/ 7863 w 1288494"/>
              <a:gd name="T63" fmla="*/ 69428 h 722529"/>
              <a:gd name="T64" fmla="*/ 4918 w 1288494"/>
              <a:gd name="T65" fmla="*/ 33755 h 722529"/>
              <a:gd name="T66" fmla="*/ 1972 w 1288494"/>
              <a:gd name="T67" fmla="*/ 13502 h 722529"/>
              <a:gd name="T68" fmla="*/ 5918 w 1288494"/>
              <a:gd name="T69" fmla="*/ 40507 h 722529"/>
              <a:gd name="T70" fmla="*/ 32483 w 1288494"/>
              <a:gd name="T71" fmla="*/ 122465 h 722529"/>
              <a:gd name="T72" fmla="*/ 70860 w 1288494"/>
              <a:gd name="T73" fmla="*/ 192865 h 722529"/>
              <a:gd name="T74" fmla="*/ 167326 w 1288494"/>
              <a:gd name="T75" fmla="*/ 300861 h 722529"/>
              <a:gd name="T76" fmla="*/ 244733 w 1288494"/>
              <a:gd name="T77" fmla="*/ 363882 h 722529"/>
              <a:gd name="T78" fmla="*/ 308075 w 1288494"/>
              <a:gd name="T79" fmla="*/ 404043 h 722529"/>
              <a:gd name="T80" fmla="*/ 436030 w 1288494"/>
              <a:gd name="T81" fmla="*/ 471543 h 722529"/>
              <a:gd name="T82" fmla="*/ 493118 w 1288494"/>
              <a:gd name="T83" fmla="*/ 498544 h 722529"/>
              <a:gd name="T84" fmla="*/ 577763 w 1288494"/>
              <a:gd name="T85" fmla="*/ 529404 h 722529"/>
              <a:gd name="T86" fmla="*/ 829736 w 1288494"/>
              <a:gd name="T87" fmla="*/ 591117 h 722529"/>
              <a:gd name="T88" fmla="*/ 983281 w 1288494"/>
              <a:gd name="T89" fmla="*/ 616191 h 722529"/>
              <a:gd name="T90" fmla="*/ 1258877 w 1288494"/>
              <a:gd name="T91" fmla="*/ 634511 h 722529"/>
              <a:gd name="T92" fmla="*/ 1101394 w 1288494"/>
              <a:gd name="T93" fmla="*/ 632584 h 722529"/>
              <a:gd name="T94" fmla="*/ 1041352 w 1288494"/>
              <a:gd name="T95" fmla="*/ 629691 h 722529"/>
              <a:gd name="T96" fmla="*/ 958675 w 1288494"/>
              <a:gd name="T97" fmla="*/ 622941 h 722529"/>
              <a:gd name="T98" fmla="*/ 922257 w 1288494"/>
              <a:gd name="T99" fmla="*/ 616191 h 722529"/>
              <a:gd name="T100" fmla="*/ 816939 w 1288494"/>
              <a:gd name="T101" fmla="*/ 598835 h 722529"/>
              <a:gd name="T102" fmla="*/ 780522 w 1288494"/>
              <a:gd name="T103" fmla="*/ 592084 h 722529"/>
              <a:gd name="T104" fmla="*/ 717528 w 1288494"/>
              <a:gd name="T105" fmla="*/ 577616 h 722529"/>
              <a:gd name="T106" fmla="*/ 679145 w 1288494"/>
              <a:gd name="T107" fmla="*/ 568941 h 722529"/>
              <a:gd name="T108" fmla="*/ 640756 w 1288494"/>
              <a:gd name="T109" fmla="*/ 559299 h 722529"/>
              <a:gd name="T110" fmla="*/ 594496 w 1288494"/>
              <a:gd name="T111" fmla="*/ 544830 h 722529"/>
              <a:gd name="T112" fmla="*/ 561031 w 1288494"/>
              <a:gd name="T113" fmla="*/ 534222 h 722529"/>
              <a:gd name="T114" fmla="*/ 532487 w 1288494"/>
              <a:gd name="T115" fmla="*/ 524579 h 722529"/>
              <a:gd name="T116" fmla="*/ 500006 w 1288494"/>
              <a:gd name="T117" fmla="*/ 513011 h 722529"/>
              <a:gd name="T118" fmla="*/ 453747 w 1288494"/>
              <a:gd name="T119" fmla="*/ 494686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1884" y="3038"/>
                </a:moveTo>
                <a:lnTo>
                  <a:pt x="972" y="0"/>
                </a:lnTo>
                <a:lnTo>
                  <a:pt x="1944" y="2917"/>
                </a:lnTo>
                <a:lnTo>
                  <a:pt x="1884" y="3038"/>
                </a:lnTo>
                <a:close/>
                <a:moveTo>
                  <a:pt x="4861" y="18476"/>
                </a:moveTo>
                <a:lnTo>
                  <a:pt x="4667" y="18087"/>
                </a:lnTo>
                <a:lnTo>
                  <a:pt x="3889" y="14587"/>
                </a:lnTo>
                <a:lnTo>
                  <a:pt x="4861" y="15559"/>
                </a:lnTo>
                <a:lnTo>
                  <a:pt x="4861" y="18476"/>
                </a:lnTo>
                <a:close/>
                <a:moveTo>
                  <a:pt x="5834" y="23339"/>
                </a:moveTo>
                <a:lnTo>
                  <a:pt x="5658" y="22543"/>
                </a:lnTo>
                <a:lnTo>
                  <a:pt x="5834" y="22366"/>
                </a:lnTo>
                <a:lnTo>
                  <a:pt x="5834" y="23339"/>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lnTo>
                  <a:pt x="15559"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lnTo>
                  <a:pt x="35007" y="151701"/>
                </a:lnTo>
                <a:close/>
                <a:moveTo>
                  <a:pt x="35007" y="151702"/>
                </a:moveTo>
                <a:lnTo>
                  <a:pt x="35007" y="151702"/>
                </a:lnTo>
                <a:lnTo>
                  <a:pt x="35007" y="151701"/>
                </a:lnTo>
                <a:lnTo>
                  <a:pt x="35007" y="151702"/>
                </a:lnTo>
                <a:close/>
                <a:moveTo>
                  <a:pt x="36953" y="159481"/>
                </a:moveTo>
                <a:lnTo>
                  <a:pt x="35007" y="156564"/>
                </a:lnTo>
                <a:lnTo>
                  <a:pt x="36953" y="159158"/>
                </a:lnTo>
                <a:lnTo>
                  <a:pt x="36953" y="159481"/>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lnTo>
                  <a:pt x="49595" y="184765"/>
                </a:lnTo>
                <a:close/>
                <a:moveTo>
                  <a:pt x="70988" y="218801"/>
                </a:moveTo>
                <a:lnTo>
                  <a:pt x="70016" y="217828"/>
                </a:lnTo>
                <a:lnTo>
                  <a:pt x="70988" y="218801"/>
                </a:lnTo>
                <a:close/>
                <a:moveTo>
                  <a:pt x="978282" y="620422"/>
                </a:moveTo>
                <a:lnTo>
                  <a:pt x="979254" y="620422"/>
                </a:lnTo>
                <a:lnTo>
                  <a:pt x="979164" y="620513"/>
                </a:lnTo>
                <a:lnTo>
                  <a:pt x="978282" y="620422"/>
                </a:lnTo>
                <a:close/>
                <a:moveTo>
                  <a:pt x="94327" y="249919"/>
                </a:moveTo>
                <a:lnTo>
                  <a:pt x="93354" y="247974"/>
                </a:lnTo>
                <a:lnTo>
                  <a:pt x="94327" y="248946"/>
                </a:lnTo>
                <a:lnTo>
                  <a:pt x="94327" y="249919"/>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lnTo>
                  <a:pt x="1137764" y="721557"/>
                </a:lnTo>
                <a:close/>
                <a:moveTo>
                  <a:pt x="909238" y="622367"/>
                </a:moveTo>
                <a:lnTo>
                  <a:pt x="909238" y="622367"/>
                </a:lnTo>
                <a:lnTo>
                  <a:pt x="909463" y="622367"/>
                </a:lnTo>
                <a:lnTo>
                  <a:pt x="909238" y="622367"/>
                </a:lnTo>
                <a:close/>
                <a:moveTo>
                  <a:pt x="908266" y="623340"/>
                </a:moveTo>
                <a:lnTo>
                  <a:pt x="908266" y="622367"/>
                </a:lnTo>
                <a:lnTo>
                  <a:pt x="909238" y="622367"/>
                </a:lnTo>
                <a:lnTo>
                  <a:pt x="908266" y="623340"/>
                </a:lnTo>
                <a:close/>
                <a:moveTo>
                  <a:pt x="141977" y="301459"/>
                </a:moveTo>
                <a:lnTo>
                  <a:pt x="141977" y="301459"/>
                </a:lnTo>
                <a:close/>
                <a:moveTo>
                  <a:pt x="142949" y="302431"/>
                </a:moveTo>
                <a:lnTo>
                  <a:pt x="141977" y="301459"/>
                </a:lnTo>
                <a:lnTo>
                  <a:pt x="142949" y="301459"/>
                </a:lnTo>
                <a:lnTo>
                  <a:pt x="142949" y="302431"/>
                </a:lnTo>
                <a:close/>
                <a:moveTo>
                  <a:pt x="244084" y="368557"/>
                </a:moveTo>
                <a:lnTo>
                  <a:pt x="241795" y="366956"/>
                </a:lnTo>
                <a:lnTo>
                  <a:pt x="242139" y="366613"/>
                </a:lnTo>
                <a:lnTo>
                  <a:pt x="244084" y="368557"/>
                </a:lnTo>
                <a:close/>
                <a:moveTo>
                  <a:pt x="641815" y="565965"/>
                </a:moveTo>
                <a:lnTo>
                  <a:pt x="641815" y="565965"/>
                </a:lnTo>
                <a:lnTo>
                  <a:pt x="644732" y="565965"/>
                </a:lnTo>
                <a:lnTo>
                  <a:pt x="642787" y="565965"/>
                </a:lnTo>
                <a:lnTo>
                  <a:pt x="641815" y="565965"/>
                </a:lnTo>
                <a:close/>
                <a:moveTo>
                  <a:pt x="458992" y="489140"/>
                </a:moveTo>
                <a:lnTo>
                  <a:pt x="457050" y="488169"/>
                </a:lnTo>
                <a:lnTo>
                  <a:pt x="458995" y="489141"/>
                </a:lnTo>
                <a:lnTo>
                  <a:pt x="458992" y="489140"/>
                </a:lnTo>
                <a:close/>
                <a:moveTo>
                  <a:pt x="333549" y="441491"/>
                </a:moveTo>
                <a:lnTo>
                  <a:pt x="331604" y="439546"/>
                </a:lnTo>
                <a:lnTo>
                  <a:pt x="334521" y="440519"/>
                </a:lnTo>
                <a:lnTo>
                  <a:pt x="334521" y="441491"/>
                </a:lnTo>
                <a:lnTo>
                  <a:pt x="333549" y="441491"/>
                </a:lnTo>
                <a:close/>
                <a:moveTo>
                  <a:pt x="339384" y="444409"/>
                </a:moveTo>
                <a:lnTo>
                  <a:pt x="337439" y="442464"/>
                </a:lnTo>
                <a:lnTo>
                  <a:pt x="338411" y="443436"/>
                </a:lnTo>
                <a:lnTo>
                  <a:pt x="340356" y="444408"/>
                </a:lnTo>
                <a:lnTo>
                  <a:pt x="339384" y="444409"/>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lnTo>
                  <a:pt x="448298" y="4988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6"/>
          <p:cNvSpPr>
            <a:spLocks noGrp="1"/>
          </p:cNvSpPr>
          <p:nvPr>
            <p:ph type="dt" sz="half" idx="15"/>
          </p:nvPr>
        </p:nvSpPr>
        <p:spPr/>
        <p:txBody>
          <a:bodyPr/>
          <a:lstStyle>
            <a:lvl1pPr algn="l" eaLnBrk="0" hangingPunct="0">
              <a:defRPr>
                <a:ea typeface="MS PGothic" pitchFamily="34" charset="-128"/>
              </a:defRPr>
            </a:lvl1pPr>
          </a:lstStyle>
          <a:p>
            <a:pPr>
              <a:defRPr/>
            </a:pPr>
            <a:fld id="{3B41E535-8BE8-46E4-AE04-8A2E4E038062}" type="datetimeFigureOut">
              <a:rPr lang="en-US"/>
              <a:pPr>
                <a:defRPr/>
              </a:pPr>
              <a:t>9/5/2018</a:t>
            </a:fld>
            <a:endParaRPr lang="en-US"/>
          </a:p>
        </p:txBody>
      </p:sp>
      <p:sp>
        <p:nvSpPr>
          <p:cNvPr id="10" name="Footer Placeholder 7"/>
          <p:cNvSpPr>
            <a:spLocks noGrp="1"/>
          </p:cNvSpPr>
          <p:nvPr>
            <p:ph type="ftr" sz="quarter" idx="16"/>
          </p:nvPr>
        </p:nvSpPr>
        <p:spPr/>
        <p:txBody>
          <a:bodyPr/>
          <a:lstStyle>
            <a:lvl1pPr algn="ctr" eaLnBrk="0" hangingPunct="0">
              <a:defRPr>
                <a:solidFill>
                  <a:srgbClr val="000000">
                    <a:lumMod val="50000"/>
                    <a:lumOff val="50000"/>
                  </a:srgbClr>
                </a:solidFill>
                <a:ea typeface="MS PGothic" pitchFamily="34" charset="-128"/>
              </a:defRPr>
            </a:lvl1pPr>
          </a:lstStyle>
          <a:p>
            <a:pPr>
              <a:defRPr/>
            </a:pPr>
            <a:endParaRPr lang="en-US"/>
          </a:p>
        </p:txBody>
      </p:sp>
      <p:sp>
        <p:nvSpPr>
          <p:cNvPr id="11" name="Slide Number Placeholder 8"/>
          <p:cNvSpPr>
            <a:spLocks noGrp="1"/>
          </p:cNvSpPr>
          <p:nvPr>
            <p:ph type="sldNum" sz="quarter" idx="17"/>
          </p:nvPr>
        </p:nvSpPr>
        <p:spPr/>
        <p:txBody>
          <a:bodyPr/>
          <a:lstStyle>
            <a:lvl1pPr eaLnBrk="0" hangingPunct="0">
              <a:defRPr>
                <a:ea typeface="MS PGothic" pitchFamily="34" charset="-128"/>
              </a:defRPr>
            </a:lvl1pPr>
          </a:lstStyle>
          <a:p>
            <a:pPr>
              <a:defRPr/>
            </a:pPr>
            <a:fld id="{E424E8F9-C4B5-4FD4-B115-468BC9DBFC44}" type="slidenum">
              <a:rPr lang="en-US"/>
              <a:pPr>
                <a:defRPr/>
              </a:pPr>
              <a:t>‹#›</a:t>
            </a:fld>
            <a:endParaRPr lang="en-US" dirty="0"/>
          </a:p>
        </p:txBody>
      </p:sp>
    </p:spTree>
    <p:extLst>
      <p:ext uri="{BB962C8B-B14F-4D97-AF65-F5344CB8AC3E}">
        <p14:creationId xmlns:p14="http://schemas.microsoft.com/office/powerpoint/2010/main" val="36409858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lgn="l" eaLnBrk="0" hangingPunct="0">
              <a:defRPr>
                <a:ea typeface="MS PGothic" pitchFamily="34" charset="-128"/>
              </a:defRPr>
            </a:lvl1pPr>
          </a:lstStyle>
          <a:p>
            <a:pPr>
              <a:defRPr/>
            </a:pPr>
            <a:fld id="{A05EA2CC-FD60-4B33-A05B-291F50AF393E}" type="datetimeFigureOut">
              <a:rPr lang="en-US"/>
              <a:pPr>
                <a:defRPr/>
              </a:pPr>
              <a:t>9/5/2018</a:t>
            </a:fld>
            <a:endParaRPr lang="en-US"/>
          </a:p>
        </p:txBody>
      </p:sp>
      <p:sp>
        <p:nvSpPr>
          <p:cNvPr id="4" name="Footer Placeholder 3"/>
          <p:cNvSpPr>
            <a:spLocks noGrp="1"/>
          </p:cNvSpPr>
          <p:nvPr>
            <p:ph type="ftr" sz="quarter" idx="11"/>
          </p:nvPr>
        </p:nvSpPr>
        <p:spPr/>
        <p:txBody>
          <a:bodyPr/>
          <a:lstStyle>
            <a:lvl1pPr algn="ctr" eaLnBrk="0" hangingPunct="0">
              <a:defRPr>
                <a:solidFill>
                  <a:srgbClr val="000000">
                    <a:lumMod val="50000"/>
                    <a:lumOff val="50000"/>
                  </a:srgbClr>
                </a:solidFill>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algn="r" eaLnBrk="0" hangingPunct="0">
              <a:defRPr>
                <a:ea typeface="MS PGothic" pitchFamily="34" charset="-128"/>
              </a:defRPr>
            </a:lvl1pPr>
          </a:lstStyle>
          <a:p>
            <a:pPr>
              <a:defRPr/>
            </a:pPr>
            <a:fld id="{E804BCC2-BEB3-4BF0-B619-7395291F5213}" type="slidenum">
              <a:rPr lang="en-US"/>
              <a:pPr>
                <a:defRPr/>
              </a:pPr>
              <a:t>‹#›</a:t>
            </a:fld>
            <a:endParaRPr lang="en-US" dirty="0"/>
          </a:p>
        </p:txBody>
      </p:sp>
    </p:spTree>
    <p:extLst>
      <p:ext uri="{BB962C8B-B14F-4D97-AF65-F5344CB8AC3E}">
        <p14:creationId xmlns:p14="http://schemas.microsoft.com/office/powerpoint/2010/main" val="22055797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l" eaLnBrk="0" hangingPunct="0">
              <a:defRPr>
                <a:ea typeface="MS PGothic" pitchFamily="34" charset="-128"/>
              </a:defRPr>
            </a:lvl1pPr>
          </a:lstStyle>
          <a:p>
            <a:pPr>
              <a:defRPr/>
            </a:pPr>
            <a:fld id="{D166F191-2E6F-4C2D-934B-8C77C46F2148}" type="datetimeFigureOut">
              <a:rPr lang="en-US"/>
              <a:pPr>
                <a:defRPr/>
              </a:pPr>
              <a:t>9/5/2018</a:t>
            </a:fld>
            <a:endParaRPr lang="en-US"/>
          </a:p>
        </p:txBody>
      </p:sp>
      <p:sp>
        <p:nvSpPr>
          <p:cNvPr id="3" name="Footer Placeholder 2"/>
          <p:cNvSpPr>
            <a:spLocks noGrp="1"/>
          </p:cNvSpPr>
          <p:nvPr>
            <p:ph type="ftr" sz="quarter" idx="11"/>
          </p:nvPr>
        </p:nvSpPr>
        <p:spPr/>
        <p:txBody>
          <a:bodyPr/>
          <a:lstStyle>
            <a:lvl1pPr algn="ctr" eaLnBrk="0" hangingPunct="0">
              <a:defRPr>
                <a:solidFill>
                  <a:srgbClr val="000000">
                    <a:lumMod val="50000"/>
                    <a:lumOff val="50000"/>
                  </a:srgbClr>
                </a:solidFill>
                <a:ea typeface="MS PGothic" pitchFamily="34" charset="-128"/>
              </a:defRPr>
            </a:lvl1pPr>
          </a:lstStyle>
          <a:p>
            <a:pPr>
              <a:defRPr/>
            </a:pPr>
            <a:endParaRPr lang="en-US"/>
          </a:p>
        </p:txBody>
      </p:sp>
      <p:sp>
        <p:nvSpPr>
          <p:cNvPr id="4" name="Slide Number Placeholder 3"/>
          <p:cNvSpPr>
            <a:spLocks noGrp="1"/>
          </p:cNvSpPr>
          <p:nvPr>
            <p:ph type="sldNum" sz="quarter" idx="12"/>
          </p:nvPr>
        </p:nvSpPr>
        <p:spPr/>
        <p:txBody>
          <a:bodyPr/>
          <a:lstStyle>
            <a:lvl1pPr algn="r" eaLnBrk="0" hangingPunct="0">
              <a:defRPr>
                <a:ea typeface="MS PGothic" pitchFamily="34" charset="-128"/>
              </a:defRPr>
            </a:lvl1pPr>
          </a:lstStyle>
          <a:p>
            <a:pPr>
              <a:defRPr/>
            </a:pPr>
            <a:fld id="{CD864960-A3B1-4D12-A805-85CF656A290E}" type="slidenum">
              <a:rPr lang="en-US"/>
              <a:pPr>
                <a:defRPr/>
              </a:pPr>
              <a:t>‹#›</a:t>
            </a:fld>
            <a:endParaRPr lang="en-US" dirty="0">
              <a:solidFill>
                <a:srgbClr val="FFFFFF"/>
              </a:solidFill>
            </a:endParaRPr>
          </a:p>
        </p:txBody>
      </p:sp>
    </p:spTree>
    <p:extLst>
      <p:ext uri="{BB962C8B-B14F-4D97-AF65-F5344CB8AC3E}">
        <p14:creationId xmlns:p14="http://schemas.microsoft.com/office/powerpoint/2010/main" val="41877066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l" eaLnBrk="0" hangingPunct="0">
              <a:defRPr>
                <a:ea typeface="MS PGothic" pitchFamily="34" charset="-128"/>
              </a:defRPr>
            </a:lvl1pPr>
          </a:lstStyle>
          <a:p>
            <a:pPr>
              <a:defRPr/>
            </a:pPr>
            <a:fld id="{3350AE6D-A261-41DC-A44E-E02C294B7ED8}" type="datetimeFigureOut">
              <a:rPr lang="en-US"/>
              <a:pPr>
                <a:defRPr/>
              </a:pPr>
              <a:t>9/5/2018</a:t>
            </a:fld>
            <a:endParaRPr lang="en-US"/>
          </a:p>
        </p:txBody>
      </p:sp>
      <p:sp>
        <p:nvSpPr>
          <p:cNvPr id="6" name="Footer Placeholder 5"/>
          <p:cNvSpPr>
            <a:spLocks noGrp="1"/>
          </p:cNvSpPr>
          <p:nvPr>
            <p:ph type="ftr" sz="quarter" idx="11"/>
          </p:nvPr>
        </p:nvSpPr>
        <p:spPr/>
        <p:txBody>
          <a:bodyPr/>
          <a:lstStyle>
            <a:lvl1pPr algn="ctr" eaLnBrk="0" hangingPunct="0">
              <a:defRPr>
                <a:solidFill>
                  <a:srgbClr val="000000">
                    <a:lumMod val="50000"/>
                    <a:lumOff val="50000"/>
                  </a:srgbClr>
                </a:solidFill>
                <a:ea typeface="MS PGothic"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algn="r" eaLnBrk="0" hangingPunct="0">
              <a:defRPr>
                <a:ea typeface="MS PGothic" pitchFamily="34" charset="-128"/>
              </a:defRPr>
            </a:lvl1pPr>
          </a:lstStyle>
          <a:p>
            <a:pPr>
              <a:defRPr/>
            </a:pPr>
            <a:fld id="{C1737A3C-2F4B-4732-B934-CA93EC344B64}" type="slidenum">
              <a:rPr lang="en-US"/>
              <a:pPr>
                <a:defRPr/>
              </a:pPr>
              <a:t>‹#›</a:t>
            </a:fld>
            <a:endParaRPr lang="en-US" dirty="0">
              <a:solidFill>
                <a:srgbClr val="526DB0">
                  <a:shade val="75000"/>
                </a:srgbClr>
              </a:solidFill>
            </a:endParaRPr>
          </a:p>
        </p:txBody>
      </p:sp>
    </p:spTree>
    <p:extLst>
      <p:ext uri="{BB962C8B-B14F-4D97-AF65-F5344CB8AC3E}">
        <p14:creationId xmlns:p14="http://schemas.microsoft.com/office/powerpoint/2010/main" val="689023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EBC977-A4F6-4553-88A0-3C972C8BBFF9}"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4CE91-B82D-487A-96C3-9C6C44AA6ED5}" type="slidenum">
              <a:rPr lang="en-US" smtClean="0"/>
              <a:t>‹#›</a:t>
            </a:fld>
            <a:endParaRPr lang="en-US"/>
          </a:p>
        </p:txBody>
      </p:sp>
    </p:spTree>
    <p:extLst>
      <p:ext uri="{BB962C8B-B14F-4D97-AF65-F5344CB8AC3E}">
        <p14:creationId xmlns:p14="http://schemas.microsoft.com/office/powerpoint/2010/main" val="11401075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tap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90500"/>
            <a:ext cx="27813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lgn="l" eaLnBrk="0" hangingPunct="0">
              <a:defRPr>
                <a:ea typeface="MS PGothic" pitchFamily="34" charset="-128"/>
              </a:defRPr>
            </a:lvl1pPr>
          </a:lstStyle>
          <a:p>
            <a:pPr>
              <a:defRPr/>
            </a:pPr>
            <a:fld id="{D3657B0B-13F3-4F71-9B23-E703A1F890D0}" type="datetimeFigureOut">
              <a:rPr lang="en-US"/>
              <a:pPr>
                <a:defRPr/>
              </a:pPr>
              <a:t>9/5/2018</a:t>
            </a:fld>
            <a:endParaRPr lang="en-US" dirty="0"/>
          </a:p>
        </p:txBody>
      </p:sp>
      <p:sp>
        <p:nvSpPr>
          <p:cNvPr id="7" name="Footer Placeholder 5"/>
          <p:cNvSpPr>
            <a:spLocks noGrp="1"/>
          </p:cNvSpPr>
          <p:nvPr>
            <p:ph type="ftr" sz="quarter" idx="11"/>
          </p:nvPr>
        </p:nvSpPr>
        <p:spPr/>
        <p:txBody>
          <a:bodyPr/>
          <a:lstStyle>
            <a:lvl1pPr algn="ctr" eaLnBrk="0" hangingPunct="0">
              <a:defRPr>
                <a:solidFill>
                  <a:srgbClr val="000000">
                    <a:lumMod val="50000"/>
                    <a:lumOff val="50000"/>
                  </a:srgbClr>
                </a:solidFill>
                <a:ea typeface="MS PGothic" pitchFamily="34" charset="-128"/>
              </a:defRPr>
            </a:lvl1pPr>
          </a:lstStyle>
          <a:p>
            <a:pPr>
              <a:defRPr/>
            </a:pPr>
            <a:endParaRPr lang="en-US"/>
          </a:p>
        </p:txBody>
      </p:sp>
      <p:sp>
        <p:nvSpPr>
          <p:cNvPr id="8" name="Slide Number Placeholder 6"/>
          <p:cNvSpPr>
            <a:spLocks noGrp="1"/>
          </p:cNvSpPr>
          <p:nvPr>
            <p:ph type="sldNum" sz="quarter" idx="12"/>
          </p:nvPr>
        </p:nvSpPr>
        <p:spPr/>
        <p:txBody>
          <a:bodyPr/>
          <a:lstStyle>
            <a:lvl1pPr algn="r" eaLnBrk="0" hangingPunct="0">
              <a:defRPr>
                <a:ea typeface="MS PGothic" pitchFamily="34" charset="-128"/>
              </a:defRPr>
            </a:lvl1pPr>
          </a:lstStyle>
          <a:p>
            <a:pPr>
              <a:defRPr/>
            </a:pPr>
            <a:fld id="{65B5ECA1-13E8-4EBE-AB1C-A4CDEADFE888}" type="slidenum">
              <a:rPr lang="en-US"/>
              <a:pPr>
                <a:defRPr/>
              </a:pPr>
              <a:t>‹#›</a:t>
            </a:fld>
            <a:endParaRPr lang="en-US" dirty="0"/>
          </a:p>
        </p:txBody>
      </p:sp>
    </p:spTree>
    <p:extLst>
      <p:ext uri="{BB962C8B-B14F-4D97-AF65-F5344CB8AC3E}">
        <p14:creationId xmlns:p14="http://schemas.microsoft.com/office/powerpoint/2010/main" val="22624085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l" eaLnBrk="0" hangingPunct="0">
              <a:defRPr>
                <a:ea typeface="MS PGothic" pitchFamily="34" charset="-128"/>
              </a:defRPr>
            </a:lvl1pPr>
          </a:lstStyle>
          <a:p>
            <a:pPr>
              <a:defRPr/>
            </a:pPr>
            <a:fld id="{E7630F6B-2A3C-44C4-98AC-780593C1101F}" type="datetimeFigureOut">
              <a:rPr lang="en-US"/>
              <a:pPr>
                <a:defRPr/>
              </a:pPr>
              <a:t>9/5/2018</a:t>
            </a:fld>
            <a:endParaRPr lang="en-US"/>
          </a:p>
        </p:txBody>
      </p:sp>
      <p:sp>
        <p:nvSpPr>
          <p:cNvPr id="5" name="Footer Placeholder 4"/>
          <p:cNvSpPr>
            <a:spLocks noGrp="1"/>
          </p:cNvSpPr>
          <p:nvPr>
            <p:ph type="ftr" sz="quarter" idx="11"/>
          </p:nvPr>
        </p:nvSpPr>
        <p:spPr/>
        <p:txBody>
          <a:bodyPr/>
          <a:lstStyle>
            <a:lvl1pPr algn="ctr" eaLnBrk="0" hangingPunct="0">
              <a:defRPr>
                <a:solidFill>
                  <a:srgbClr val="000000">
                    <a:lumMod val="50000"/>
                    <a:lumOff val="50000"/>
                  </a:srgbClr>
                </a:solidFill>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algn="r" eaLnBrk="0" hangingPunct="0">
              <a:defRPr>
                <a:ea typeface="MS PGothic" pitchFamily="34" charset="-128"/>
              </a:defRPr>
            </a:lvl1pPr>
          </a:lstStyle>
          <a:p>
            <a:pPr>
              <a:defRPr/>
            </a:pPr>
            <a:fld id="{31A4D01D-B666-40EE-AC20-11F6D7A106CE}" type="slidenum">
              <a:rPr lang="en-US"/>
              <a:pPr>
                <a:defRPr/>
              </a:pPr>
              <a:t>‹#›</a:t>
            </a:fld>
            <a:endParaRPr lang="en-US"/>
          </a:p>
        </p:txBody>
      </p:sp>
    </p:spTree>
    <p:extLst>
      <p:ext uri="{BB962C8B-B14F-4D97-AF65-F5344CB8AC3E}">
        <p14:creationId xmlns:p14="http://schemas.microsoft.com/office/powerpoint/2010/main" val="13028215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l" eaLnBrk="0" hangingPunct="0">
              <a:defRPr>
                <a:ea typeface="MS PGothic" pitchFamily="34" charset="-128"/>
              </a:defRPr>
            </a:lvl1pPr>
          </a:lstStyle>
          <a:p>
            <a:pPr>
              <a:defRPr/>
            </a:pPr>
            <a:fld id="{5B612912-7BC2-4CF7-9639-98AAF3F9C731}" type="datetimeFigureOut">
              <a:rPr lang="en-US"/>
              <a:pPr>
                <a:defRPr/>
              </a:pPr>
              <a:t>9/5/2018</a:t>
            </a:fld>
            <a:endParaRPr lang="en-US"/>
          </a:p>
        </p:txBody>
      </p:sp>
      <p:sp>
        <p:nvSpPr>
          <p:cNvPr id="5" name="Footer Placeholder 4"/>
          <p:cNvSpPr>
            <a:spLocks noGrp="1"/>
          </p:cNvSpPr>
          <p:nvPr>
            <p:ph type="ftr" sz="quarter" idx="11"/>
          </p:nvPr>
        </p:nvSpPr>
        <p:spPr/>
        <p:txBody>
          <a:bodyPr/>
          <a:lstStyle>
            <a:lvl1pPr algn="ctr" eaLnBrk="0" hangingPunct="0">
              <a:defRPr>
                <a:solidFill>
                  <a:srgbClr val="000000">
                    <a:lumMod val="50000"/>
                    <a:lumOff val="50000"/>
                  </a:srgbClr>
                </a:solidFill>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algn="r" eaLnBrk="0" hangingPunct="0">
              <a:defRPr>
                <a:ea typeface="MS PGothic" pitchFamily="34" charset="-128"/>
              </a:defRPr>
            </a:lvl1pPr>
          </a:lstStyle>
          <a:p>
            <a:pPr>
              <a:defRPr/>
            </a:pPr>
            <a:fld id="{9CECEBEC-DEE2-4B1B-ADE2-D9ADCBB18CEA}" type="slidenum">
              <a:rPr lang="en-US"/>
              <a:pPr>
                <a:defRPr/>
              </a:pPr>
              <a:t>‹#›</a:t>
            </a:fld>
            <a:endParaRPr lang="en-US" dirty="0"/>
          </a:p>
        </p:txBody>
      </p:sp>
    </p:spTree>
    <p:extLst>
      <p:ext uri="{BB962C8B-B14F-4D97-AF65-F5344CB8AC3E}">
        <p14:creationId xmlns:p14="http://schemas.microsoft.com/office/powerpoint/2010/main" val="408119896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123825" y="6067425"/>
            <a:ext cx="745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defRPr/>
            </a:pPr>
            <a:r>
              <a:rPr lang="en-US" sz="1200" b="1" smtClean="0">
                <a:solidFill>
                  <a:srgbClr val="FFFFFF"/>
                </a:solidFill>
                <a:ea typeface="MS PGothic" pitchFamily="34" charset="-128"/>
              </a:rPr>
              <a:t>There is no fee for this activity as it is sponsored by PRIME®</a:t>
            </a:r>
            <a:br>
              <a:rPr lang="en-US" sz="1200" b="1" smtClean="0">
                <a:solidFill>
                  <a:srgbClr val="FFFFFF"/>
                </a:solidFill>
                <a:ea typeface="MS PGothic" pitchFamily="34" charset="-128"/>
              </a:rPr>
            </a:br>
            <a:r>
              <a:rPr lang="en-US" sz="1200" b="1" smtClean="0">
                <a:solidFill>
                  <a:srgbClr val="FFFFFF"/>
                </a:solidFill>
                <a:ea typeface="MS PGothic" pitchFamily="34" charset="-128"/>
              </a:rPr>
              <a:t> through an educational grant from Gilead Sciences, Inc.</a:t>
            </a:r>
          </a:p>
        </p:txBody>
      </p:sp>
      <p:sp>
        <p:nvSpPr>
          <p:cNvPr id="3" name="TextBox 2"/>
          <p:cNvSpPr txBox="1"/>
          <p:nvPr userDrawn="1"/>
        </p:nvSpPr>
        <p:spPr>
          <a:xfrm>
            <a:off x="4486275" y="323850"/>
            <a:ext cx="1466850" cy="1016000"/>
          </a:xfrm>
          <a:prstGeom prst="rect">
            <a:avLst/>
          </a:prstGeom>
          <a:noFill/>
        </p:spPr>
        <p:txBody>
          <a:bodyPr wrap="none">
            <a:spAutoFit/>
          </a:bodyPr>
          <a:lstStyle/>
          <a:p>
            <a:pPr fontAlgn="base">
              <a:spcBef>
                <a:spcPct val="0"/>
              </a:spcBef>
              <a:spcAft>
                <a:spcPct val="0"/>
              </a:spcAft>
              <a:defRPr/>
            </a:pPr>
            <a:r>
              <a:rPr lang="en-US" sz="6000" b="1" dirty="0">
                <a:solidFill>
                  <a:srgbClr val="FFFF00"/>
                </a:solidFill>
                <a:effectLst>
                  <a:outerShdw blurRad="38100" dist="38100" dir="2700000" algn="tl">
                    <a:srgbClr val="000000">
                      <a:alpha val="43137"/>
                    </a:srgbClr>
                  </a:outerShdw>
                </a:effectLst>
                <a:latin typeface="Arial" charset="0"/>
                <a:ea typeface="MS PGothic" pitchFamily="34" charset="-128"/>
                <a:cs typeface="Arial" pitchFamily="34" charset="0"/>
              </a:rPr>
              <a:t>HIV</a:t>
            </a:r>
          </a:p>
        </p:txBody>
      </p:sp>
      <p:sp>
        <p:nvSpPr>
          <p:cNvPr id="4" name="TextBox 3"/>
          <p:cNvSpPr txBox="1"/>
          <p:nvPr userDrawn="1"/>
        </p:nvSpPr>
        <p:spPr>
          <a:xfrm>
            <a:off x="485775" y="1733550"/>
            <a:ext cx="3486150" cy="2678113"/>
          </a:xfrm>
          <a:prstGeom prst="rect">
            <a:avLst/>
          </a:prstGeom>
          <a:noFill/>
        </p:spPr>
        <p:txBody>
          <a:bodyPr>
            <a:spAutoFit/>
          </a:bodyPr>
          <a:lstStyle/>
          <a:p>
            <a:pPr fontAlgn="base">
              <a:spcBef>
                <a:spcPct val="0"/>
              </a:spcBef>
              <a:spcAft>
                <a:spcPct val="0"/>
              </a:spcAft>
              <a:defRPr/>
            </a:pPr>
            <a:r>
              <a:rPr lang="en-US" sz="2800" b="1" dirty="0" err="1">
                <a:solidFill>
                  <a:srgbClr val="00293E"/>
                </a:solidFill>
                <a:effectLst>
                  <a:outerShdw blurRad="38100" dist="38100" dir="2700000" algn="tl">
                    <a:srgbClr val="000000">
                      <a:alpha val="43137"/>
                    </a:srgbClr>
                  </a:outerShdw>
                </a:effectLst>
                <a:latin typeface="Arial" charset="0"/>
                <a:ea typeface="MS PGothic" pitchFamily="34" charset="-128"/>
                <a:cs typeface="Arial" pitchFamily="34" charset="0"/>
              </a:rPr>
              <a:t>Interprofessional</a:t>
            </a:r>
            <a:r>
              <a:rPr lang="en-US" sz="2800" b="1" dirty="0">
                <a:solidFill>
                  <a:srgbClr val="00293E"/>
                </a:solidFill>
                <a:effectLst>
                  <a:outerShdw blurRad="38100" dist="38100" dir="2700000" algn="tl">
                    <a:srgbClr val="000000">
                      <a:alpha val="43137"/>
                    </a:srgbClr>
                  </a:outerShdw>
                </a:effectLst>
                <a:latin typeface="Arial" charset="0"/>
                <a:ea typeface="MS PGothic" pitchFamily="34" charset="-128"/>
                <a:cs typeface="Arial" pitchFamily="34" charset="0"/>
              </a:rPr>
              <a:t> Seminar in HIV</a:t>
            </a:r>
            <a:br>
              <a:rPr lang="en-US" sz="2800" b="1" dirty="0">
                <a:solidFill>
                  <a:srgbClr val="00293E"/>
                </a:solidFill>
                <a:effectLst>
                  <a:outerShdw blurRad="38100" dist="38100" dir="2700000" algn="tl">
                    <a:srgbClr val="000000">
                      <a:alpha val="43137"/>
                    </a:srgbClr>
                  </a:outerShdw>
                </a:effectLst>
                <a:latin typeface="Arial" charset="0"/>
                <a:ea typeface="MS PGothic" pitchFamily="34" charset="-128"/>
                <a:cs typeface="Arial" pitchFamily="34" charset="0"/>
              </a:rPr>
            </a:br>
            <a:r>
              <a:rPr lang="en-US" sz="2800" b="1" dirty="0">
                <a:solidFill>
                  <a:srgbClr val="00293E"/>
                </a:solidFill>
                <a:effectLst>
                  <a:outerShdw blurRad="38100" dist="38100" dir="2700000" algn="tl">
                    <a:srgbClr val="000000">
                      <a:alpha val="43137"/>
                    </a:srgbClr>
                  </a:outerShdw>
                </a:effectLst>
                <a:latin typeface="Arial" charset="0"/>
                <a:ea typeface="MS PGothic" pitchFamily="34" charset="-128"/>
                <a:cs typeface="Arial" pitchFamily="34" charset="0"/>
              </a:rPr>
              <a:t>for Practitioners</a:t>
            </a:r>
            <a:br>
              <a:rPr lang="en-US" sz="2800" b="1" dirty="0">
                <a:solidFill>
                  <a:srgbClr val="00293E"/>
                </a:solidFill>
                <a:effectLst>
                  <a:outerShdw blurRad="38100" dist="38100" dir="2700000" algn="tl">
                    <a:srgbClr val="000000">
                      <a:alpha val="43137"/>
                    </a:srgbClr>
                  </a:outerShdw>
                </a:effectLst>
                <a:latin typeface="Arial" charset="0"/>
                <a:ea typeface="MS PGothic" pitchFamily="34" charset="-128"/>
                <a:cs typeface="Arial" pitchFamily="34" charset="0"/>
              </a:rPr>
            </a:br>
            <a:r>
              <a:rPr lang="en-US" sz="2800" b="1" dirty="0">
                <a:solidFill>
                  <a:srgbClr val="00293E"/>
                </a:solidFill>
                <a:effectLst>
                  <a:outerShdw blurRad="38100" dist="38100" dir="2700000" algn="tl">
                    <a:srgbClr val="000000">
                      <a:alpha val="43137"/>
                    </a:srgbClr>
                  </a:outerShdw>
                </a:effectLst>
                <a:latin typeface="Arial" charset="0"/>
                <a:ea typeface="MS PGothic" pitchFamily="34" charset="-128"/>
                <a:cs typeface="Arial" pitchFamily="34" charset="0"/>
              </a:rPr>
              <a:t>in Federal and</a:t>
            </a:r>
            <a:br>
              <a:rPr lang="en-US" sz="2800" b="1" dirty="0">
                <a:solidFill>
                  <a:srgbClr val="00293E"/>
                </a:solidFill>
                <a:effectLst>
                  <a:outerShdw blurRad="38100" dist="38100" dir="2700000" algn="tl">
                    <a:srgbClr val="000000">
                      <a:alpha val="43137"/>
                    </a:srgbClr>
                  </a:outerShdw>
                </a:effectLst>
                <a:latin typeface="Arial" charset="0"/>
                <a:ea typeface="MS PGothic" pitchFamily="34" charset="-128"/>
                <a:cs typeface="Arial" pitchFamily="34" charset="0"/>
              </a:rPr>
            </a:br>
            <a:r>
              <a:rPr lang="en-US" sz="2800" b="1" dirty="0">
                <a:solidFill>
                  <a:srgbClr val="00293E"/>
                </a:solidFill>
                <a:effectLst>
                  <a:outerShdw blurRad="38100" dist="38100" dir="2700000" algn="tl">
                    <a:srgbClr val="000000">
                      <a:alpha val="43137"/>
                    </a:srgbClr>
                  </a:outerShdw>
                </a:effectLst>
                <a:latin typeface="Arial" charset="0"/>
                <a:ea typeface="MS PGothic" pitchFamily="34" charset="-128"/>
                <a:cs typeface="Arial" pitchFamily="34" charset="0"/>
              </a:rPr>
              <a:t>Public Health Settings</a:t>
            </a:r>
          </a:p>
        </p:txBody>
      </p:sp>
    </p:spTree>
    <p:extLst>
      <p:ext uri="{BB962C8B-B14F-4D97-AF65-F5344CB8AC3E}">
        <p14:creationId xmlns:p14="http://schemas.microsoft.com/office/powerpoint/2010/main" val="2471636660"/>
      </p:ext>
    </p:extLst>
  </p:cSld>
  <p:clrMapOvr>
    <a:overrideClrMapping bg1="lt1" tx1="dk1" bg2="lt2" tx2="dk2" accent1="accent1" accent2="accent2" accent3="accent3" accent4="accent4" accent5="accent5" accent6="accent6" hlink="hlink" folHlink="folHlink"/>
  </p:clrMapOvr>
  <p:transition spd="slow"/>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678383"/>
      </p:ext>
    </p:extLst>
  </p:cSld>
  <p:clrMapOvr>
    <a:masterClrMapping/>
  </p:clrMapOvr>
  <p:transition spd="slow"/>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Logo Title32 Only">
    <p:spTree>
      <p:nvGrpSpPr>
        <p:cNvPr id="1" name=""/>
        <p:cNvGrpSpPr/>
        <p:nvPr/>
      </p:nvGrpSpPr>
      <p:grpSpPr>
        <a:xfrm>
          <a:off x="0" y="0"/>
          <a:ext cx="0" cy="0"/>
          <a:chOff x="0" y="0"/>
          <a:chExt cx="0" cy="0"/>
        </a:xfrm>
      </p:grpSpPr>
      <p:sp>
        <p:nvSpPr>
          <p:cNvPr id="19" name="Rectangle 2"/>
          <p:cNvSpPr>
            <a:spLocks noGrp="1" noChangeArrowheads="1"/>
          </p:cNvSpPr>
          <p:nvPr>
            <p:ph type="title"/>
          </p:nvPr>
        </p:nvSpPr>
        <p:spPr bwMode="auto">
          <a:xfrm>
            <a:off x="838200" y="404664"/>
            <a:ext cx="8043817" cy="718919"/>
          </a:xfrm>
          <a:prstGeom prst="rect">
            <a:avLst/>
          </a:prstGeom>
          <a:noFill/>
          <a:ln w="9525" algn="ctr">
            <a:noFill/>
            <a:miter lim="800000"/>
            <a:headEnd/>
            <a:tailEnd/>
          </a:ln>
          <a:effectLst/>
        </p:spPr>
        <p:txBody>
          <a:bodyPr>
            <a:noAutofit/>
          </a:bodyPr>
          <a:lstStyle>
            <a:lvl1pPr>
              <a:defRPr sz="3200" b="1">
                <a:solidFill>
                  <a:srgbClr val="E31836"/>
                </a:solidFill>
              </a:defRPr>
            </a:lvl1pPr>
          </a:lstStyle>
          <a:p>
            <a:pPr lvl="0"/>
            <a:r>
              <a:rPr lang="en-US" dirty="0" smtClean="0"/>
              <a:t>Click to edit Master title style</a:t>
            </a:r>
            <a:endParaRPr lang="en-GB" dirty="0" smtClean="0"/>
          </a:p>
        </p:txBody>
      </p:sp>
      <p:sp>
        <p:nvSpPr>
          <p:cNvPr id="6" name="Text Placeholder 4"/>
          <p:cNvSpPr>
            <a:spLocks noGrp="1"/>
          </p:cNvSpPr>
          <p:nvPr>
            <p:ph type="body" sz="quarter" idx="11"/>
          </p:nvPr>
        </p:nvSpPr>
        <p:spPr>
          <a:xfrm>
            <a:off x="838200" y="6400800"/>
            <a:ext cx="8046720" cy="152400"/>
          </a:xfrm>
        </p:spPr>
        <p:txBody>
          <a:bodyPr/>
          <a:lstStyle>
            <a:lvl1pPr marL="0" indent="0" algn="r">
              <a:buNone/>
              <a:defRPr sz="1000"/>
            </a:lvl1pPr>
          </a:lstStyle>
          <a:p>
            <a:pPr lvl="0"/>
            <a:r>
              <a:rPr lang="en-US" dirty="0" smtClean="0"/>
              <a:t>Click to edit Master text styles</a:t>
            </a:r>
            <a:endParaRPr lang="en-US" dirty="0"/>
          </a:p>
        </p:txBody>
      </p:sp>
      <p:sp>
        <p:nvSpPr>
          <p:cNvPr id="8" name="Text Placeholder 6"/>
          <p:cNvSpPr>
            <a:spLocks noGrp="1"/>
          </p:cNvSpPr>
          <p:nvPr>
            <p:ph type="body" sz="quarter" idx="13"/>
          </p:nvPr>
        </p:nvSpPr>
        <p:spPr>
          <a:xfrm>
            <a:off x="838200" y="6029425"/>
            <a:ext cx="8046720" cy="304800"/>
          </a:xfrm>
        </p:spPr>
        <p:txBody>
          <a:bodyPr/>
          <a:lstStyle>
            <a:lvl1pPr marL="0" indent="0">
              <a:buNone/>
              <a:defRPr sz="1400"/>
            </a:lvl1pPr>
          </a:lstStyle>
          <a:p>
            <a:pPr lvl="0"/>
            <a:r>
              <a:rPr lang="en-US" dirty="0" smtClean="0"/>
              <a:t>Click to edit Master text styles</a:t>
            </a:r>
          </a:p>
        </p:txBody>
      </p:sp>
    </p:spTree>
    <p:extLst>
      <p:ext uri="{BB962C8B-B14F-4D97-AF65-F5344CB8AC3E}">
        <p14:creationId xmlns:p14="http://schemas.microsoft.com/office/powerpoint/2010/main" val="3173038803"/>
      </p:ext>
    </p:extLst>
  </p:cSld>
  <p:clrMapOvr>
    <a:masterClrMapping/>
  </p:clrMapOvr>
  <p:transition spd="slow"/>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09003E"/>
        </a:solidFill>
        <a:effectLst/>
      </p:bgPr>
    </p:bg>
    <p:spTree>
      <p:nvGrpSpPr>
        <p:cNvPr id="1" name=""/>
        <p:cNvGrpSpPr/>
        <p:nvPr/>
      </p:nvGrpSpPr>
      <p:grpSpPr>
        <a:xfrm>
          <a:off x="0" y="0"/>
          <a:ext cx="0" cy="0"/>
          <a:chOff x="0" y="0"/>
          <a:chExt cx="0" cy="0"/>
        </a:xfrm>
      </p:grpSpPr>
      <p:pic>
        <p:nvPicPr>
          <p:cNvPr id="4" name="Picture 9" descr="CCO_HIVHEP_2013_SlideTemplate_Artwor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CO_HEP_RGB.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3863" y="330200"/>
            <a:ext cx="20732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CO_HIV_RGB.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330200"/>
            <a:ext cx="20288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Picture2.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463" y="1319213"/>
            <a:ext cx="9161463"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rcRect r="4340"/>
          <a:stretch>
            <a:fillRect/>
          </a:stretch>
        </p:blipFill>
        <p:spPr bwMode="auto">
          <a:xfrm>
            <a:off x="4575175" y="3514725"/>
            <a:ext cx="4568825"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98" name="Rectangle 54"/>
          <p:cNvSpPr>
            <a:spLocks noGrp="1" noChangeArrowheads="1"/>
          </p:cNvSpPr>
          <p:nvPr>
            <p:ph type="subTitle" idx="1"/>
          </p:nvPr>
        </p:nvSpPr>
        <p:spPr>
          <a:xfrm>
            <a:off x="457201" y="3778372"/>
            <a:ext cx="3886200" cy="1384053"/>
          </a:xfrm>
        </p:spPr>
        <p:txBody>
          <a:bodyPr/>
          <a:lstStyle>
            <a:lvl1pPr marL="0" indent="0">
              <a:lnSpc>
                <a:spcPct val="100000"/>
              </a:lnSpc>
              <a:buFont typeface="Wingdings" pitchFamily="2" charset="2"/>
              <a:buNone/>
              <a:defRPr sz="2000" b="1">
                <a:solidFill>
                  <a:schemeClr val="bg2">
                    <a:lumMod val="10000"/>
                  </a:schemeClr>
                </a:solidFill>
              </a:defRPr>
            </a:lvl1pPr>
          </a:lstStyle>
          <a:p>
            <a:r>
              <a:rPr lang="en-US"/>
              <a:t>Click to edit Master subtitle style</a:t>
            </a:r>
            <a:endParaRPr lang="en-US" dirty="0"/>
          </a:p>
        </p:txBody>
      </p:sp>
      <p:sp>
        <p:nvSpPr>
          <p:cNvPr id="6199" name="Rectangle 55"/>
          <p:cNvSpPr>
            <a:spLocks noGrp="1" noChangeArrowheads="1"/>
          </p:cNvSpPr>
          <p:nvPr>
            <p:ph type="ctrTitle"/>
          </p:nvPr>
        </p:nvSpPr>
        <p:spPr bwMode="invGray">
          <a:xfrm>
            <a:off x="447675" y="1419054"/>
            <a:ext cx="8458200" cy="2057400"/>
          </a:xfrm>
        </p:spPr>
        <p:txBody>
          <a:bodyPr/>
          <a:lstStyle>
            <a:lvl1pPr>
              <a:defRPr sz="39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7825419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7296" y="238127"/>
            <a:ext cx="8442960"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74906" y="1513049"/>
            <a:ext cx="8455025" cy="46506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9438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1_Transition Slide">
    <p:spTree>
      <p:nvGrpSpPr>
        <p:cNvPr id="1" name=""/>
        <p:cNvGrpSpPr/>
        <p:nvPr/>
      </p:nvGrpSpPr>
      <p:grpSpPr>
        <a:xfrm>
          <a:off x="0" y="0"/>
          <a:ext cx="0" cy="0"/>
          <a:chOff x="0" y="0"/>
          <a:chExt cx="0" cy="0"/>
        </a:xfrm>
      </p:grpSpPr>
      <p:pic>
        <p:nvPicPr>
          <p:cNvPr id="3" name="Picture 11" descr="Corrections_TU_SlideTemplate_Artwork_Transitio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Picture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63" y="5614988"/>
            <a:ext cx="9161463"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85763" y="330203"/>
            <a:ext cx="8462962" cy="4698999"/>
          </a:xfrm>
        </p:spPr>
        <p:txBody>
          <a:bodyPr anchorCtr="1"/>
          <a:lstStyle>
            <a:lvl1pPr algn="ctr">
              <a:defRPr sz="4000" b="1" cap="none">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76443143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77296" y="238127"/>
            <a:ext cx="8442960"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374905" y="1510730"/>
            <a:ext cx="4151312" cy="4678738"/>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89475" y="1510730"/>
            <a:ext cx="4151313" cy="4679462"/>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16049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slideLayout" Target="../slideLayouts/slideLayout118.xml"/><Relationship Id="rId7" Type="http://schemas.openxmlformats.org/officeDocument/2006/relationships/theme" Target="../theme/theme11.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5" Type="http://schemas.openxmlformats.org/officeDocument/2006/relationships/slideLayout" Target="../slideLayouts/slideLayout120.xml"/><Relationship Id="rId4" Type="http://schemas.openxmlformats.org/officeDocument/2006/relationships/slideLayout" Target="../slideLayouts/slideLayout119.xml"/><Relationship Id="rId9" Type="http://schemas.openxmlformats.org/officeDocument/2006/relationships/image" Target="../media/image20.jpeg"/></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slideLayout" Target="../slideLayouts/slideLayout124.xml"/><Relationship Id="rId7"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5" Type="http://schemas.openxmlformats.org/officeDocument/2006/relationships/slideLayout" Target="../slideLayouts/slideLayout126.xml"/><Relationship Id="rId4" Type="http://schemas.openxmlformats.org/officeDocument/2006/relationships/slideLayout" Target="../slideLayouts/slideLayout125.xml"/><Relationship Id="rId9" Type="http://schemas.openxmlformats.org/officeDocument/2006/relationships/image" Target="../media/image20.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5.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13.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theme" Target="../theme/theme14.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7.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theme" Target="../theme/theme15.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8.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theme" Target="../theme/theme16.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image" Target="../media/image5.png"/><Relationship Id="rId2" Type="http://schemas.openxmlformats.org/officeDocument/2006/relationships/slideLayout" Target="../slideLayouts/slideLayout36.xml"/><Relationship Id="rId16" Type="http://schemas.openxmlformats.org/officeDocument/2006/relationships/image" Target="../media/image4.jpe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4.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image" Target="../media/image5.png"/><Relationship Id="rId2" Type="http://schemas.openxmlformats.org/officeDocument/2006/relationships/slideLayout" Target="../slideLayouts/slideLayout83.xml"/><Relationship Id="rId16" Type="http://schemas.openxmlformats.org/officeDocument/2006/relationships/image" Target="../media/image4.jpeg"/><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theme" Target="../theme/theme8.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10" Type="http://schemas.openxmlformats.org/officeDocument/2006/relationships/theme" Target="../theme/theme9.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EBC977-A4F6-4553-88A0-3C972C8BBFF9}" type="datetimeFigureOut">
              <a:rPr lang="en-US" smtClean="0"/>
              <a:t>9/5/2018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24CE91-B82D-487A-96C3-9C6C44AA6ED5}" type="slidenum">
              <a:rPr lang="en-US" smtClean="0"/>
              <a:t>‹#›</a:t>
            </a:fld>
            <a:endParaRPr lang="en-US"/>
          </a:p>
        </p:txBody>
      </p:sp>
    </p:spTree>
    <p:extLst>
      <p:ext uri="{BB962C8B-B14F-4D97-AF65-F5344CB8AC3E}">
        <p14:creationId xmlns:p14="http://schemas.microsoft.com/office/powerpoint/2010/main" val="1813139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4C2368-E3F7-4B69-AC37-0C46E680B45D}" type="datetimeFigureOut">
              <a:rPr lang="en-US" smtClean="0">
                <a:solidFill>
                  <a:prstClr val="black">
                    <a:tint val="75000"/>
                  </a:prstClr>
                </a:solidFill>
              </a:rPr>
              <a:pPr/>
              <a:t>9/5/2018</a:t>
            </a:fld>
            <a:endParaRPr lang="en-US" smtClean="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mtClean="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EFAEE5-4241-4F81-A0BD-44BC2657A6C1}" type="slidenum">
              <a:rPr lang="en-US" smtClean="0">
                <a:solidFill>
                  <a:prstClr val="black">
                    <a:tint val="75000"/>
                  </a:prstClr>
                </a:solidFill>
              </a:rPr>
              <a:pPr/>
              <a:t>‹#›</a:t>
            </a:fld>
            <a:endParaRPr lang="en-US" smtClean="0">
              <a:solidFill>
                <a:prstClr val="black">
                  <a:tint val="75000"/>
                </a:prstClr>
              </a:solidFill>
            </a:endParaRPr>
          </a:p>
        </p:txBody>
      </p:sp>
    </p:spTree>
    <p:extLst>
      <p:ext uri="{BB962C8B-B14F-4D97-AF65-F5344CB8AC3E}">
        <p14:creationId xmlns:p14="http://schemas.microsoft.com/office/powerpoint/2010/main" val="2321359352"/>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20" name="Freeform 2"/>
          <p:cNvSpPr>
            <a:spLocks/>
          </p:cNvSpPr>
          <p:nvPr/>
        </p:nvSpPr>
        <p:spPr bwMode="ltGray">
          <a:xfrm>
            <a:off x="876300" y="1509713"/>
            <a:ext cx="19050" cy="66675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rgbClr val="FFCC66"/>
              </a:gs>
              <a:gs pos="50000">
                <a:srgbClr val="F8F8F8"/>
              </a:gs>
              <a:gs pos="100000">
                <a:srgbClr val="FFCC66"/>
              </a:gs>
            </a:gsLst>
            <a:lin ang="5400000" scaled="1"/>
          </a:gradFill>
          <a:ln w="9525">
            <a:noFill/>
            <a:round/>
            <a:headEnd/>
            <a:tailEnd/>
          </a:ln>
        </p:spPr>
        <p:txBody>
          <a:bodyPr/>
          <a:lstStyle/>
          <a:p>
            <a:pPr eaLnBrk="0" fontAlgn="base" hangingPunct="0">
              <a:spcBef>
                <a:spcPct val="0"/>
              </a:spcBef>
              <a:spcAft>
                <a:spcPct val="0"/>
              </a:spcAft>
              <a:defRPr/>
            </a:pPr>
            <a:endParaRPr lang="es-ES">
              <a:solidFill>
                <a:srgbClr val="FFFFFF"/>
              </a:solidFill>
              <a:effectLst>
                <a:outerShdw blurRad="38100" dist="38100" dir="2700000" algn="tl">
                  <a:srgbClr val="000000">
                    <a:alpha val="43137"/>
                  </a:srgbClr>
                </a:outerShdw>
              </a:effectLst>
              <a:latin typeface="Arial" charset="0"/>
            </a:endParaRPr>
          </a:p>
        </p:txBody>
      </p:sp>
      <p:sp>
        <p:nvSpPr>
          <p:cNvPr id="21" name="Freeform 3"/>
          <p:cNvSpPr>
            <a:spLocks/>
          </p:cNvSpPr>
          <p:nvPr/>
        </p:nvSpPr>
        <p:spPr bwMode="ltGray">
          <a:xfrm>
            <a:off x="1217613" y="1833563"/>
            <a:ext cx="400050" cy="19050"/>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1">
            <a:gsLst>
              <a:gs pos="0">
                <a:srgbClr val="FFCC66"/>
              </a:gs>
              <a:gs pos="100000">
                <a:srgbClr val="FF9933"/>
              </a:gs>
            </a:gsLst>
            <a:lin ang="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s-ES">
              <a:solidFill>
                <a:srgbClr val="FFFFFF"/>
              </a:solidFill>
              <a:effectLst>
                <a:outerShdw blurRad="38100" dist="38100" dir="2700000" algn="tl">
                  <a:srgbClr val="000000">
                    <a:alpha val="43137"/>
                  </a:srgbClr>
                </a:outerShdw>
              </a:effectLst>
              <a:latin typeface="Arial" charset="0"/>
            </a:endParaRPr>
          </a:p>
        </p:txBody>
      </p:sp>
      <p:sp>
        <p:nvSpPr>
          <p:cNvPr id="22" name="Freeform 4"/>
          <p:cNvSpPr>
            <a:spLocks/>
          </p:cNvSpPr>
          <p:nvPr/>
        </p:nvSpPr>
        <p:spPr bwMode="ltGray">
          <a:xfrm>
            <a:off x="0" y="1833563"/>
            <a:ext cx="557213" cy="19050"/>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1">
            <a:gsLst>
              <a:gs pos="0">
                <a:srgbClr val="FF9933"/>
              </a:gs>
              <a:gs pos="100000">
                <a:srgbClr val="FFCC66"/>
              </a:gs>
            </a:gsLst>
            <a:lin ang="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s-ES">
              <a:solidFill>
                <a:srgbClr val="FFFFFF"/>
              </a:solidFill>
              <a:effectLst>
                <a:outerShdw blurRad="38100" dist="38100" dir="2700000" algn="tl">
                  <a:srgbClr val="000000">
                    <a:alpha val="43137"/>
                  </a:srgbClr>
                </a:outerShdw>
              </a:effectLst>
              <a:latin typeface="Arial" charset="0"/>
            </a:endParaRPr>
          </a:p>
        </p:txBody>
      </p:sp>
      <p:sp>
        <p:nvSpPr>
          <p:cNvPr id="23" name="Freeform 5"/>
          <p:cNvSpPr>
            <a:spLocks/>
          </p:cNvSpPr>
          <p:nvPr/>
        </p:nvSpPr>
        <p:spPr bwMode="ltGray">
          <a:xfrm>
            <a:off x="876300" y="6350"/>
            <a:ext cx="19050" cy="1103313"/>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solidFill>
            <a:srgbClr val="FF9933"/>
          </a:solidFill>
          <a:ln w="9525">
            <a:noFill/>
            <a:round/>
            <a:headEnd/>
            <a:tailEnd/>
          </a:ln>
        </p:spPr>
        <p:txBody>
          <a:bodyPr/>
          <a:lstStyle/>
          <a:p>
            <a:pPr eaLnBrk="0" fontAlgn="base" hangingPunct="0">
              <a:spcBef>
                <a:spcPct val="0"/>
              </a:spcBef>
              <a:spcAft>
                <a:spcPct val="0"/>
              </a:spcAft>
              <a:defRPr/>
            </a:pPr>
            <a:endParaRPr lang="es-ES">
              <a:solidFill>
                <a:srgbClr val="FFFFFF"/>
              </a:solidFill>
              <a:effectLst>
                <a:outerShdw blurRad="38100" dist="38100" dir="2700000" algn="tl">
                  <a:srgbClr val="000000">
                    <a:alpha val="43137"/>
                  </a:srgbClr>
                </a:outerShdw>
              </a:effectLst>
              <a:latin typeface="Arial" charset="0"/>
            </a:endParaRPr>
          </a:p>
        </p:txBody>
      </p:sp>
      <p:sp>
        <p:nvSpPr>
          <p:cNvPr id="24" name="Freeform 6"/>
          <p:cNvSpPr>
            <a:spLocks/>
          </p:cNvSpPr>
          <p:nvPr/>
        </p:nvSpPr>
        <p:spPr bwMode="ltGray">
          <a:xfrm>
            <a:off x="876300" y="2576513"/>
            <a:ext cx="19050" cy="428148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solidFill>
            <a:srgbClr val="FF9933"/>
          </a:solidFill>
          <a:ln w="9525">
            <a:noFill/>
            <a:round/>
            <a:headEnd/>
            <a:tailEnd/>
          </a:ln>
        </p:spPr>
        <p:txBody>
          <a:bodyPr/>
          <a:lstStyle/>
          <a:p>
            <a:pPr eaLnBrk="0" fontAlgn="base" hangingPunct="0">
              <a:spcBef>
                <a:spcPct val="0"/>
              </a:spcBef>
              <a:spcAft>
                <a:spcPct val="0"/>
              </a:spcAft>
              <a:defRPr/>
            </a:pPr>
            <a:endParaRPr lang="es-ES">
              <a:solidFill>
                <a:srgbClr val="FFFFFF"/>
              </a:solidFill>
              <a:effectLst>
                <a:outerShdw blurRad="38100" dist="38100" dir="2700000" algn="tl">
                  <a:srgbClr val="000000">
                    <a:alpha val="43137"/>
                  </a:srgbClr>
                </a:outerShdw>
              </a:effectLst>
              <a:latin typeface="Arial" charset="0"/>
            </a:endParaRPr>
          </a:p>
        </p:txBody>
      </p:sp>
      <p:sp>
        <p:nvSpPr>
          <p:cNvPr id="25" name="Freeform 7"/>
          <p:cNvSpPr>
            <a:spLocks/>
          </p:cNvSpPr>
          <p:nvPr/>
        </p:nvSpPr>
        <p:spPr bwMode="ltGray">
          <a:xfrm>
            <a:off x="1608138" y="1841500"/>
            <a:ext cx="7523162" cy="19050"/>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1">
            <a:gsLst>
              <a:gs pos="0">
                <a:srgbClr val="FF9933"/>
              </a:gs>
              <a:gs pos="100000">
                <a:srgbClr val="FF9933"/>
              </a:gs>
            </a:gsLst>
            <a:path path="rect">
              <a:fillToRect l="50000" t="50000" r="50000" b="50000"/>
            </a:path>
          </a:gradFill>
          <a:ln w="9525">
            <a:noFill/>
            <a:round/>
            <a:headEnd/>
            <a:tailEnd/>
          </a:ln>
        </p:spPr>
        <p:txBody>
          <a:bodyPr/>
          <a:lstStyle/>
          <a:p>
            <a:pPr eaLnBrk="0" fontAlgn="base" hangingPunct="0">
              <a:spcBef>
                <a:spcPct val="0"/>
              </a:spcBef>
              <a:spcAft>
                <a:spcPct val="0"/>
              </a:spcAft>
              <a:defRPr/>
            </a:pPr>
            <a:endParaRPr lang="es-ES">
              <a:solidFill>
                <a:srgbClr val="FFFFFF"/>
              </a:solidFill>
              <a:effectLst>
                <a:outerShdw blurRad="38100" dist="38100" dir="2700000" algn="tl">
                  <a:srgbClr val="000000">
                    <a:alpha val="43137"/>
                  </a:srgbClr>
                </a:outerShdw>
              </a:effectLst>
              <a:latin typeface="Arial" charset="0"/>
            </a:endParaRPr>
          </a:p>
        </p:txBody>
      </p:sp>
      <p:sp>
        <p:nvSpPr>
          <p:cNvPr id="26" name="Freeform 8"/>
          <p:cNvSpPr>
            <a:spLocks/>
          </p:cNvSpPr>
          <p:nvPr/>
        </p:nvSpPr>
        <p:spPr bwMode="ltGray">
          <a:xfrm>
            <a:off x="876300" y="2176463"/>
            <a:ext cx="19050" cy="400050"/>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1">
            <a:gsLst>
              <a:gs pos="0">
                <a:srgbClr val="FFCC66"/>
              </a:gs>
              <a:gs pos="100000">
                <a:srgbClr val="FF9933"/>
              </a:gs>
            </a:gsLst>
            <a:lin ang="54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s-ES">
              <a:solidFill>
                <a:srgbClr val="FFFFFF"/>
              </a:solidFill>
              <a:effectLst>
                <a:outerShdw blurRad="38100" dist="38100" dir="2700000" algn="tl">
                  <a:srgbClr val="000000">
                    <a:alpha val="43137"/>
                  </a:srgbClr>
                </a:outerShdw>
              </a:effectLst>
              <a:latin typeface="Arial" charset="0"/>
            </a:endParaRPr>
          </a:p>
        </p:txBody>
      </p:sp>
      <p:sp>
        <p:nvSpPr>
          <p:cNvPr id="27" name="Freeform 9"/>
          <p:cNvSpPr>
            <a:spLocks/>
          </p:cNvSpPr>
          <p:nvPr/>
        </p:nvSpPr>
        <p:spPr bwMode="ltGray">
          <a:xfrm>
            <a:off x="876300" y="1109663"/>
            <a:ext cx="19050" cy="400050"/>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1">
            <a:gsLst>
              <a:gs pos="0">
                <a:srgbClr val="FF9933"/>
              </a:gs>
              <a:gs pos="100000">
                <a:srgbClr val="FFCC66"/>
              </a:gs>
            </a:gsLst>
            <a:lin ang="54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s-ES">
              <a:solidFill>
                <a:srgbClr val="FFFFFF"/>
              </a:solidFill>
              <a:effectLst>
                <a:outerShdw blurRad="38100" dist="38100" dir="2700000" algn="tl">
                  <a:srgbClr val="000000">
                    <a:alpha val="43137"/>
                  </a:srgbClr>
                </a:outerShdw>
              </a:effectLst>
              <a:latin typeface="Arial" charset="0"/>
            </a:endParaRPr>
          </a:p>
        </p:txBody>
      </p:sp>
      <p:sp>
        <p:nvSpPr>
          <p:cNvPr id="28" name="Freeform 10"/>
          <p:cNvSpPr>
            <a:spLocks/>
          </p:cNvSpPr>
          <p:nvPr/>
        </p:nvSpPr>
        <p:spPr bwMode="ltGray">
          <a:xfrm>
            <a:off x="552450" y="1833563"/>
            <a:ext cx="665163" cy="19050"/>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rgbClr val="FFCC66"/>
              </a:gs>
              <a:gs pos="50000">
                <a:srgbClr val="F8F8F8"/>
              </a:gs>
              <a:gs pos="100000">
                <a:srgbClr val="FFCC66"/>
              </a:gs>
            </a:gsLst>
            <a:lin ang="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s-ES">
              <a:solidFill>
                <a:srgbClr val="FFFFFF"/>
              </a:solidFill>
              <a:effectLst>
                <a:outerShdw blurRad="38100" dist="38100" dir="2700000" algn="tl">
                  <a:srgbClr val="000000">
                    <a:alpha val="43137"/>
                  </a:srgbClr>
                </a:outerShdw>
              </a:effectLst>
              <a:latin typeface="Arial" charset="0"/>
            </a:endParaRPr>
          </a:p>
        </p:txBody>
      </p:sp>
      <p:sp>
        <p:nvSpPr>
          <p:cNvPr id="2059" name="Rectangle 15"/>
          <p:cNvSpPr>
            <a:spLocks noGrp="1" noChangeArrowheads="1"/>
          </p:cNvSpPr>
          <p:nvPr>
            <p:ph type="title"/>
          </p:nvPr>
        </p:nvSpPr>
        <p:spPr bwMode="auto">
          <a:xfrm>
            <a:off x="1066800" y="304800"/>
            <a:ext cx="7543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smtClean="0"/>
              <a:t>Haga clic para modificar el estilo de título del patrón</a:t>
            </a:r>
            <a:endParaRPr lang="en-US" altLang="en-US" smtClean="0"/>
          </a:p>
        </p:txBody>
      </p:sp>
      <p:sp>
        <p:nvSpPr>
          <p:cNvPr id="2060" name="Rectangle 16"/>
          <p:cNvSpPr>
            <a:spLocks noGrp="1" noChangeArrowheads="1"/>
          </p:cNvSpPr>
          <p:nvPr>
            <p:ph type="body" idx="1"/>
          </p:nvPr>
        </p:nvSpPr>
        <p:spPr bwMode="auto">
          <a:xfrm>
            <a:off x="1066800" y="1981200"/>
            <a:ext cx="7543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a:t>
            </a:r>
          </a:p>
          <a:p>
            <a:pPr lvl="0"/>
            <a:r>
              <a:rPr lang="es-ES" altLang="en-US" smtClean="0"/>
              <a:t>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endParaRPr lang="en-US" altLang="en-US" smtClean="0"/>
          </a:p>
        </p:txBody>
      </p:sp>
      <p:sp>
        <p:nvSpPr>
          <p:cNvPr id="30" name="Rectangle 13"/>
          <p:cNvSpPr>
            <a:spLocks noGrp="1" noChangeArrowheads="1"/>
          </p:cNvSpPr>
          <p:nvPr>
            <p:ph type="dt" sz="quarter" idx="2"/>
          </p:nvPr>
        </p:nvSpPr>
        <p:spPr bwMode="auto">
          <a:xfrm>
            <a:off x="1066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Arial" charset="0"/>
              </a:defRPr>
            </a:lvl1pPr>
          </a:lstStyle>
          <a:p>
            <a:pPr fontAlgn="base">
              <a:spcBef>
                <a:spcPct val="0"/>
              </a:spcBef>
              <a:spcAft>
                <a:spcPct val="0"/>
              </a:spcAft>
              <a:defRPr/>
            </a:pPr>
            <a:fld id="{56C8691C-FE7C-47DE-BDE9-AA73F0FA9A2A}" type="datetime1">
              <a:rPr lang="es-PE">
                <a:solidFill>
                  <a:srgbClr val="FFFFFF"/>
                </a:solidFill>
              </a:rPr>
              <a:pPr fontAlgn="base">
                <a:spcBef>
                  <a:spcPct val="0"/>
                </a:spcBef>
                <a:spcAft>
                  <a:spcPct val="0"/>
                </a:spcAft>
                <a:defRPr/>
              </a:pPr>
              <a:t>05/09/2018</a:t>
            </a:fld>
            <a:endParaRPr lang="en-US">
              <a:solidFill>
                <a:srgbClr val="FFFFFF"/>
              </a:solidFill>
            </a:endParaRPr>
          </a:p>
        </p:txBody>
      </p:sp>
      <p:sp>
        <p:nvSpPr>
          <p:cNvPr id="31" name="Rectangle 14"/>
          <p:cNvSpPr>
            <a:spLocks noGrp="1" noChangeArrowheads="1"/>
          </p:cNvSpPr>
          <p:nvPr>
            <p:ph type="ftr" sz="quarter" idx="3"/>
          </p:nvPr>
        </p:nvSpPr>
        <p:spPr bwMode="auto">
          <a:xfrm>
            <a:off x="33528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32" name="Rectangle 15"/>
          <p:cNvSpPr>
            <a:spLocks noGrp="1" noChangeArrowheads="1"/>
          </p:cNvSpPr>
          <p:nvPr>
            <p:ph type="sldNum" sz="quarter" idx="4"/>
          </p:nvPr>
        </p:nvSpPr>
        <p:spPr bwMode="auto">
          <a:xfrm>
            <a:off x="67056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charset="0"/>
              </a:defRPr>
            </a:lvl1pPr>
          </a:lstStyle>
          <a:p>
            <a:pPr fontAlgn="base">
              <a:spcBef>
                <a:spcPct val="0"/>
              </a:spcBef>
              <a:spcAft>
                <a:spcPct val="0"/>
              </a:spcAft>
              <a:defRPr/>
            </a:pPr>
            <a:fld id="{776474C5-399A-46FB-A013-D6288B35D938}" type="slidenum">
              <a:rPr lang="en-US">
                <a:solidFill>
                  <a:srgbClr val="FFFFFF"/>
                </a:solidFill>
              </a:rPr>
              <a:pPr fontAlgn="base">
                <a:spcBef>
                  <a:spcPct val="0"/>
                </a:spcBef>
                <a:spcAft>
                  <a:spcPct val="0"/>
                </a:spcAft>
                <a:defRPr/>
              </a:pPr>
              <a:t>‹#›</a:t>
            </a:fld>
            <a:endParaRPr lang="en-US">
              <a:solidFill>
                <a:srgbClr val="FFFFFF"/>
              </a:solidFill>
            </a:endParaRPr>
          </a:p>
        </p:txBody>
      </p:sp>
      <p:pic>
        <p:nvPicPr>
          <p:cNvPr id="2064" name="Picture 17" descr="70D27FD7-074D-499B-A053-DD48A98D9153@nhmexicocity"/>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457200"/>
            <a:ext cx="838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146642"/>
      </p:ext>
    </p:extLst>
  </p:cSld>
  <p:clrMap bg1="dk1" tx1="lt1" bg2="dk2" tx2="lt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822" r:id="rId6"/>
  </p:sldLayoutIdLst>
  <p:transition spd="med"/>
  <p:hf hdr="0" ftr="0"/>
  <p:txStyles>
    <p:titleStyle>
      <a:lvl1pPr algn="l" rtl="0" eaLnBrk="0" fontAlgn="base" hangingPunct="0">
        <a:spcBef>
          <a:spcPct val="0"/>
        </a:spcBef>
        <a:spcAft>
          <a:spcPct val="0"/>
        </a:spcAft>
        <a:defRPr sz="4400" b="1">
          <a:solidFill>
            <a:schemeClr val="tx1"/>
          </a:solidFill>
          <a:latin typeface="+mj-lt"/>
          <a:ea typeface="+mj-ea"/>
          <a:cs typeface="+mj-cs"/>
        </a:defRPr>
      </a:lvl1pPr>
      <a:lvl2pPr algn="l" rtl="0" eaLnBrk="0" fontAlgn="base" hangingPunct="0">
        <a:spcBef>
          <a:spcPct val="0"/>
        </a:spcBef>
        <a:spcAft>
          <a:spcPct val="0"/>
        </a:spcAft>
        <a:defRPr sz="4400" b="1">
          <a:solidFill>
            <a:schemeClr val="tx1"/>
          </a:solidFill>
          <a:latin typeface="Tahoma" pitchFamily="34" charset="0"/>
        </a:defRPr>
      </a:lvl2pPr>
      <a:lvl3pPr algn="l" rtl="0" eaLnBrk="0" fontAlgn="base" hangingPunct="0">
        <a:spcBef>
          <a:spcPct val="0"/>
        </a:spcBef>
        <a:spcAft>
          <a:spcPct val="0"/>
        </a:spcAft>
        <a:defRPr sz="4400" b="1">
          <a:solidFill>
            <a:schemeClr val="tx1"/>
          </a:solidFill>
          <a:latin typeface="Tahoma" pitchFamily="34" charset="0"/>
        </a:defRPr>
      </a:lvl3pPr>
      <a:lvl4pPr algn="l" rtl="0" eaLnBrk="0" fontAlgn="base" hangingPunct="0">
        <a:spcBef>
          <a:spcPct val="0"/>
        </a:spcBef>
        <a:spcAft>
          <a:spcPct val="0"/>
        </a:spcAft>
        <a:defRPr sz="4400" b="1">
          <a:solidFill>
            <a:schemeClr val="tx1"/>
          </a:solidFill>
          <a:latin typeface="Tahoma" pitchFamily="34" charset="0"/>
        </a:defRPr>
      </a:lvl4pPr>
      <a:lvl5pPr algn="l" rtl="0" eaLnBrk="0" fontAlgn="base" hangingPunct="0">
        <a:spcBef>
          <a:spcPct val="0"/>
        </a:spcBef>
        <a:spcAft>
          <a:spcPct val="0"/>
        </a:spcAft>
        <a:defRPr sz="4400" b="1">
          <a:solidFill>
            <a:schemeClr val="tx1"/>
          </a:solidFill>
          <a:latin typeface="Tahoma" pitchFamily="34" charset="0"/>
        </a:defRPr>
      </a:lvl5pPr>
      <a:lvl6pPr marL="457200" algn="l" rtl="0" fontAlgn="base">
        <a:spcBef>
          <a:spcPct val="0"/>
        </a:spcBef>
        <a:spcAft>
          <a:spcPct val="0"/>
        </a:spcAft>
        <a:defRPr sz="4400" b="1">
          <a:solidFill>
            <a:srgbClr val="000000"/>
          </a:solidFill>
          <a:latin typeface="Tahoma" pitchFamily="34" charset="0"/>
        </a:defRPr>
      </a:lvl6pPr>
      <a:lvl7pPr marL="914400" algn="l" rtl="0" fontAlgn="base">
        <a:spcBef>
          <a:spcPct val="0"/>
        </a:spcBef>
        <a:spcAft>
          <a:spcPct val="0"/>
        </a:spcAft>
        <a:defRPr sz="4400" b="1">
          <a:solidFill>
            <a:srgbClr val="000000"/>
          </a:solidFill>
          <a:latin typeface="Tahoma" pitchFamily="34" charset="0"/>
        </a:defRPr>
      </a:lvl7pPr>
      <a:lvl8pPr marL="1371600" algn="l" rtl="0" fontAlgn="base">
        <a:spcBef>
          <a:spcPct val="0"/>
        </a:spcBef>
        <a:spcAft>
          <a:spcPct val="0"/>
        </a:spcAft>
        <a:defRPr sz="4400" b="1">
          <a:solidFill>
            <a:srgbClr val="000000"/>
          </a:solidFill>
          <a:latin typeface="Tahoma" pitchFamily="34" charset="0"/>
        </a:defRPr>
      </a:lvl8pPr>
      <a:lvl9pPr marL="1828800" algn="l" rtl="0" fontAlgn="base">
        <a:spcBef>
          <a:spcPct val="0"/>
        </a:spcBef>
        <a:spcAft>
          <a:spcPct val="0"/>
        </a:spcAft>
        <a:defRPr sz="4400" b="1">
          <a:solidFill>
            <a:srgbClr val="000000"/>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00"/>
        </a:buClr>
        <a:buChar char="•"/>
        <a:defRPr sz="2800">
          <a:solidFill>
            <a:schemeClr val="tx1"/>
          </a:solidFill>
          <a:latin typeface="+mn-lt"/>
        </a:defRPr>
      </a:lvl2pPr>
      <a:lvl3pPr marL="1143000" indent="-228600" algn="l" rtl="0" eaLnBrk="0" fontAlgn="base" hangingPunct="0">
        <a:spcBef>
          <a:spcPct val="20000"/>
        </a:spcBef>
        <a:spcAft>
          <a:spcPct val="0"/>
        </a:spcAft>
        <a:buClr>
          <a:srgbClr val="000000"/>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rgbClr val="000000"/>
          </a:solidFill>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rgbClr val="000000"/>
          </a:solidFill>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rgbClr val="000000"/>
          </a:solidFill>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rgbClr val="000000"/>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20" name="Freeform 2"/>
          <p:cNvSpPr>
            <a:spLocks/>
          </p:cNvSpPr>
          <p:nvPr/>
        </p:nvSpPr>
        <p:spPr bwMode="ltGray">
          <a:xfrm>
            <a:off x="876300" y="1509713"/>
            <a:ext cx="19050" cy="66675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rgbClr val="FFCC66"/>
              </a:gs>
              <a:gs pos="50000">
                <a:srgbClr val="F8F8F8"/>
              </a:gs>
              <a:gs pos="100000">
                <a:srgbClr val="FFCC66"/>
              </a:gs>
            </a:gsLst>
            <a:lin ang="5400000" scaled="1"/>
          </a:gradFill>
          <a:ln w="9525">
            <a:noFill/>
            <a:round/>
            <a:headEnd/>
            <a:tailEnd/>
          </a:ln>
        </p:spPr>
        <p:txBody>
          <a:bodyPr/>
          <a:lstStyle/>
          <a:p>
            <a:pPr eaLnBrk="0" fontAlgn="base" hangingPunct="0">
              <a:spcBef>
                <a:spcPct val="0"/>
              </a:spcBef>
              <a:spcAft>
                <a:spcPct val="0"/>
              </a:spcAft>
              <a:defRPr/>
            </a:pPr>
            <a:endParaRPr lang="es-ES">
              <a:solidFill>
                <a:srgbClr val="FFFFFF"/>
              </a:solidFill>
              <a:effectLst>
                <a:outerShdw blurRad="38100" dist="38100" dir="2700000" algn="tl">
                  <a:srgbClr val="000000">
                    <a:alpha val="43137"/>
                  </a:srgbClr>
                </a:outerShdw>
              </a:effectLst>
              <a:latin typeface="Arial" charset="0"/>
            </a:endParaRPr>
          </a:p>
        </p:txBody>
      </p:sp>
      <p:sp>
        <p:nvSpPr>
          <p:cNvPr id="21" name="Freeform 3"/>
          <p:cNvSpPr>
            <a:spLocks/>
          </p:cNvSpPr>
          <p:nvPr/>
        </p:nvSpPr>
        <p:spPr bwMode="ltGray">
          <a:xfrm>
            <a:off x="1217613" y="1833563"/>
            <a:ext cx="400050" cy="19050"/>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1">
            <a:gsLst>
              <a:gs pos="0">
                <a:srgbClr val="FFCC66"/>
              </a:gs>
              <a:gs pos="100000">
                <a:srgbClr val="FF9933"/>
              </a:gs>
            </a:gsLst>
            <a:lin ang="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s-ES">
              <a:solidFill>
                <a:srgbClr val="FFFFFF"/>
              </a:solidFill>
              <a:effectLst>
                <a:outerShdw blurRad="38100" dist="38100" dir="2700000" algn="tl">
                  <a:srgbClr val="000000">
                    <a:alpha val="43137"/>
                  </a:srgbClr>
                </a:outerShdw>
              </a:effectLst>
              <a:latin typeface="Arial" charset="0"/>
            </a:endParaRPr>
          </a:p>
        </p:txBody>
      </p:sp>
      <p:sp>
        <p:nvSpPr>
          <p:cNvPr id="22" name="Freeform 4"/>
          <p:cNvSpPr>
            <a:spLocks/>
          </p:cNvSpPr>
          <p:nvPr/>
        </p:nvSpPr>
        <p:spPr bwMode="ltGray">
          <a:xfrm>
            <a:off x="0" y="1833563"/>
            <a:ext cx="557213" cy="19050"/>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1">
            <a:gsLst>
              <a:gs pos="0">
                <a:srgbClr val="FF9933"/>
              </a:gs>
              <a:gs pos="100000">
                <a:srgbClr val="FFCC66"/>
              </a:gs>
            </a:gsLst>
            <a:lin ang="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s-ES">
              <a:solidFill>
                <a:srgbClr val="FFFFFF"/>
              </a:solidFill>
              <a:effectLst>
                <a:outerShdw blurRad="38100" dist="38100" dir="2700000" algn="tl">
                  <a:srgbClr val="000000">
                    <a:alpha val="43137"/>
                  </a:srgbClr>
                </a:outerShdw>
              </a:effectLst>
              <a:latin typeface="Arial" charset="0"/>
            </a:endParaRPr>
          </a:p>
        </p:txBody>
      </p:sp>
      <p:sp>
        <p:nvSpPr>
          <p:cNvPr id="23" name="Freeform 5"/>
          <p:cNvSpPr>
            <a:spLocks/>
          </p:cNvSpPr>
          <p:nvPr/>
        </p:nvSpPr>
        <p:spPr bwMode="ltGray">
          <a:xfrm>
            <a:off x="876300" y="6350"/>
            <a:ext cx="19050" cy="1103313"/>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solidFill>
            <a:srgbClr val="FF9933"/>
          </a:solidFill>
          <a:ln w="9525">
            <a:noFill/>
            <a:round/>
            <a:headEnd/>
            <a:tailEnd/>
          </a:ln>
        </p:spPr>
        <p:txBody>
          <a:bodyPr/>
          <a:lstStyle/>
          <a:p>
            <a:pPr eaLnBrk="0" fontAlgn="base" hangingPunct="0">
              <a:spcBef>
                <a:spcPct val="0"/>
              </a:spcBef>
              <a:spcAft>
                <a:spcPct val="0"/>
              </a:spcAft>
              <a:defRPr/>
            </a:pPr>
            <a:endParaRPr lang="es-ES">
              <a:solidFill>
                <a:srgbClr val="FFFFFF"/>
              </a:solidFill>
              <a:effectLst>
                <a:outerShdw blurRad="38100" dist="38100" dir="2700000" algn="tl">
                  <a:srgbClr val="000000">
                    <a:alpha val="43137"/>
                  </a:srgbClr>
                </a:outerShdw>
              </a:effectLst>
              <a:latin typeface="Arial" charset="0"/>
            </a:endParaRPr>
          </a:p>
        </p:txBody>
      </p:sp>
      <p:sp>
        <p:nvSpPr>
          <p:cNvPr id="24" name="Freeform 6"/>
          <p:cNvSpPr>
            <a:spLocks/>
          </p:cNvSpPr>
          <p:nvPr/>
        </p:nvSpPr>
        <p:spPr bwMode="ltGray">
          <a:xfrm>
            <a:off x="876300" y="2576513"/>
            <a:ext cx="19050" cy="428148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solidFill>
            <a:srgbClr val="FF9933"/>
          </a:solidFill>
          <a:ln w="9525">
            <a:noFill/>
            <a:round/>
            <a:headEnd/>
            <a:tailEnd/>
          </a:ln>
        </p:spPr>
        <p:txBody>
          <a:bodyPr/>
          <a:lstStyle/>
          <a:p>
            <a:pPr eaLnBrk="0" fontAlgn="base" hangingPunct="0">
              <a:spcBef>
                <a:spcPct val="0"/>
              </a:spcBef>
              <a:spcAft>
                <a:spcPct val="0"/>
              </a:spcAft>
              <a:defRPr/>
            </a:pPr>
            <a:endParaRPr lang="es-ES">
              <a:solidFill>
                <a:srgbClr val="FFFFFF"/>
              </a:solidFill>
              <a:effectLst>
                <a:outerShdw blurRad="38100" dist="38100" dir="2700000" algn="tl">
                  <a:srgbClr val="000000">
                    <a:alpha val="43137"/>
                  </a:srgbClr>
                </a:outerShdw>
              </a:effectLst>
              <a:latin typeface="Arial" charset="0"/>
            </a:endParaRPr>
          </a:p>
        </p:txBody>
      </p:sp>
      <p:sp>
        <p:nvSpPr>
          <p:cNvPr id="25" name="Freeform 7"/>
          <p:cNvSpPr>
            <a:spLocks/>
          </p:cNvSpPr>
          <p:nvPr/>
        </p:nvSpPr>
        <p:spPr bwMode="ltGray">
          <a:xfrm>
            <a:off x="1608138" y="1841500"/>
            <a:ext cx="7523162" cy="19050"/>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1">
            <a:gsLst>
              <a:gs pos="0">
                <a:srgbClr val="FF9933"/>
              </a:gs>
              <a:gs pos="100000">
                <a:srgbClr val="FF9933"/>
              </a:gs>
            </a:gsLst>
            <a:path path="rect">
              <a:fillToRect l="50000" t="50000" r="50000" b="50000"/>
            </a:path>
          </a:gradFill>
          <a:ln w="9525">
            <a:noFill/>
            <a:round/>
            <a:headEnd/>
            <a:tailEnd/>
          </a:ln>
        </p:spPr>
        <p:txBody>
          <a:bodyPr/>
          <a:lstStyle/>
          <a:p>
            <a:pPr eaLnBrk="0" fontAlgn="base" hangingPunct="0">
              <a:spcBef>
                <a:spcPct val="0"/>
              </a:spcBef>
              <a:spcAft>
                <a:spcPct val="0"/>
              </a:spcAft>
              <a:defRPr/>
            </a:pPr>
            <a:endParaRPr lang="es-ES">
              <a:solidFill>
                <a:srgbClr val="FFFFFF"/>
              </a:solidFill>
              <a:effectLst>
                <a:outerShdw blurRad="38100" dist="38100" dir="2700000" algn="tl">
                  <a:srgbClr val="000000">
                    <a:alpha val="43137"/>
                  </a:srgbClr>
                </a:outerShdw>
              </a:effectLst>
              <a:latin typeface="Arial" charset="0"/>
            </a:endParaRPr>
          </a:p>
        </p:txBody>
      </p:sp>
      <p:sp>
        <p:nvSpPr>
          <p:cNvPr id="26" name="Freeform 8"/>
          <p:cNvSpPr>
            <a:spLocks/>
          </p:cNvSpPr>
          <p:nvPr/>
        </p:nvSpPr>
        <p:spPr bwMode="ltGray">
          <a:xfrm>
            <a:off x="876300" y="2176463"/>
            <a:ext cx="19050" cy="400050"/>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1">
            <a:gsLst>
              <a:gs pos="0">
                <a:srgbClr val="FFCC66"/>
              </a:gs>
              <a:gs pos="100000">
                <a:srgbClr val="FF9933"/>
              </a:gs>
            </a:gsLst>
            <a:lin ang="54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s-ES">
              <a:solidFill>
                <a:srgbClr val="FFFFFF"/>
              </a:solidFill>
              <a:effectLst>
                <a:outerShdw blurRad="38100" dist="38100" dir="2700000" algn="tl">
                  <a:srgbClr val="000000">
                    <a:alpha val="43137"/>
                  </a:srgbClr>
                </a:outerShdw>
              </a:effectLst>
              <a:latin typeface="Arial" charset="0"/>
            </a:endParaRPr>
          </a:p>
        </p:txBody>
      </p:sp>
      <p:sp>
        <p:nvSpPr>
          <p:cNvPr id="27" name="Freeform 9"/>
          <p:cNvSpPr>
            <a:spLocks/>
          </p:cNvSpPr>
          <p:nvPr/>
        </p:nvSpPr>
        <p:spPr bwMode="ltGray">
          <a:xfrm>
            <a:off x="876300" y="1109663"/>
            <a:ext cx="19050" cy="400050"/>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1">
            <a:gsLst>
              <a:gs pos="0">
                <a:srgbClr val="FF9933"/>
              </a:gs>
              <a:gs pos="100000">
                <a:srgbClr val="FFCC66"/>
              </a:gs>
            </a:gsLst>
            <a:lin ang="54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s-ES">
              <a:solidFill>
                <a:srgbClr val="FFFFFF"/>
              </a:solidFill>
              <a:effectLst>
                <a:outerShdw blurRad="38100" dist="38100" dir="2700000" algn="tl">
                  <a:srgbClr val="000000">
                    <a:alpha val="43137"/>
                  </a:srgbClr>
                </a:outerShdw>
              </a:effectLst>
              <a:latin typeface="Arial" charset="0"/>
            </a:endParaRPr>
          </a:p>
        </p:txBody>
      </p:sp>
      <p:sp>
        <p:nvSpPr>
          <p:cNvPr id="28" name="Freeform 10"/>
          <p:cNvSpPr>
            <a:spLocks/>
          </p:cNvSpPr>
          <p:nvPr/>
        </p:nvSpPr>
        <p:spPr bwMode="ltGray">
          <a:xfrm>
            <a:off x="552450" y="1833563"/>
            <a:ext cx="665163" cy="19050"/>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rgbClr val="FFCC66"/>
              </a:gs>
              <a:gs pos="50000">
                <a:srgbClr val="F8F8F8"/>
              </a:gs>
              <a:gs pos="100000">
                <a:srgbClr val="FFCC66"/>
              </a:gs>
            </a:gsLst>
            <a:lin ang="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s-ES">
              <a:solidFill>
                <a:srgbClr val="FFFFFF"/>
              </a:solidFill>
              <a:effectLst>
                <a:outerShdw blurRad="38100" dist="38100" dir="2700000" algn="tl">
                  <a:srgbClr val="000000">
                    <a:alpha val="43137"/>
                  </a:srgbClr>
                </a:outerShdw>
              </a:effectLst>
              <a:latin typeface="Arial" charset="0"/>
            </a:endParaRPr>
          </a:p>
        </p:txBody>
      </p:sp>
      <p:sp>
        <p:nvSpPr>
          <p:cNvPr id="3083" name="Rectangle 15"/>
          <p:cNvSpPr>
            <a:spLocks noGrp="1" noChangeArrowheads="1"/>
          </p:cNvSpPr>
          <p:nvPr>
            <p:ph type="title"/>
          </p:nvPr>
        </p:nvSpPr>
        <p:spPr bwMode="auto">
          <a:xfrm>
            <a:off x="1066800" y="304800"/>
            <a:ext cx="7543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smtClean="0"/>
              <a:t>Haga clic para modificar el estilo de título del patrón</a:t>
            </a:r>
            <a:endParaRPr lang="en-US" altLang="en-US" smtClean="0"/>
          </a:p>
        </p:txBody>
      </p:sp>
      <p:sp>
        <p:nvSpPr>
          <p:cNvPr id="3084" name="Rectangle 16"/>
          <p:cNvSpPr>
            <a:spLocks noGrp="1" noChangeArrowheads="1"/>
          </p:cNvSpPr>
          <p:nvPr>
            <p:ph type="body" idx="1"/>
          </p:nvPr>
        </p:nvSpPr>
        <p:spPr bwMode="auto">
          <a:xfrm>
            <a:off x="1066800" y="1981200"/>
            <a:ext cx="7543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a:t>
            </a:r>
          </a:p>
          <a:p>
            <a:pPr lvl="0"/>
            <a:r>
              <a:rPr lang="es-ES" altLang="en-US" smtClean="0"/>
              <a:t>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endParaRPr lang="en-US" altLang="en-US" smtClean="0"/>
          </a:p>
        </p:txBody>
      </p:sp>
      <p:sp>
        <p:nvSpPr>
          <p:cNvPr id="30" name="Rectangle 13"/>
          <p:cNvSpPr>
            <a:spLocks noGrp="1" noChangeArrowheads="1"/>
          </p:cNvSpPr>
          <p:nvPr>
            <p:ph type="dt" sz="quarter" idx="2"/>
          </p:nvPr>
        </p:nvSpPr>
        <p:spPr bwMode="auto">
          <a:xfrm>
            <a:off x="1066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charset="0"/>
              </a:defRPr>
            </a:lvl1pPr>
          </a:lstStyle>
          <a:p>
            <a:pPr fontAlgn="base">
              <a:spcBef>
                <a:spcPct val="0"/>
              </a:spcBef>
              <a:spcAft>
                <a:spcPct val="0"/>
              </a:spcAft>
              <a:defRPr/>
            </a:pPr>
            <a:fld id="{E8DBE527-1654-4F39-A865-BEE3B9C9A70C}" type="datetime1">
              <a:rPr lang="es-PE"/>
              <a:pPr fontAlgn="base">
                <a:spcBef>
                  <a:spcPct val="0"/>
                </a:spcBef>
                <a:spcAft>
                  <a:spcPct val="0"/>
                </a:spcAft>
                <a:defRPr/>
              </a:pPr>
              <a:t>05/09/2018</a:t>
            </a:fld>
            <a:endParaRPr lang="en-US"/>
          </a:p>
        </p:txBody>
      </p:sp>
      <p:sp>
        <p:nvSpPr>
          <p:cNvPr id="31" name="Rectangle 14"/>
          <p:cNvSpPr>
            <a:spLocks noGrp="1" noChangeArrowheads="1"/>
          </p:cNvSpPr>
          <p:nvPr>
            <p:ph type="ftr" sz="quarter" idx="3"/>
          </p:nvPr>
        </p:nvSpPr>
        <p:spPr bwMode="auto">
          <a:xfrm>
            <a:off x="33528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charset="0"/>
              </a:defRPr>
            </a:lvl1pPr>
          </a:lstStyle>
          <a:p>
            <a:pPr fontAlgn="base">
              <a:spcBef>
                <a:spcPct val="0"/>
              </a:spcBef>
              <a:spcAft>
                <a:spcPct val="0"/>
              </a:spcAft>
              <a:defRPr/>
            </a:pPr>
            <a:endParaRPr lang="en-US"/>
          </a:p>
        </p:txBody>
      </p:sp>
      <p:sp>
        <p:nvSpPr>
          <p:cNvPr id="32" name="Rectangle 15"/>
          <p:cNvSpPr>
            <a:spLocks noGrp="1" noChangeArrowheads="1"/>
          </p:cNvSpPr>
          <p:nvPr>
            <p:ph type="sldNum" sz="quarter" idx="4"/>
          </p:nvPr>
        </p:nvSpPr>
        <p:spPr bwMode="auto">
          <a:xfrm>
            <a:off x="67056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defRPr>
            </a:lvl1pPr>
          </a:lstStyle>
          <a:p>
            <a:pPr fontAlgn="base">
              <a:spcBef>
                <a:spcPct val="0"/>
              </a:spcBef>
              <a:spcAft>
                <a:spcPct val="0"/>
              </a:spcAft>
              <a:defRPr/>
            </a:pPr>
            <a:fld id="{E7901909-CE7E-4270-B4F5-EEF7B67CF6C2}" type="slidenum">
              <a:rPr lang="en-US"/>
              <a:pPr fontAlgn="base">
                <a:spcBef>
                  <a:spcPct val="0"/>
                </a:spcBef>
                <a:spcAft>
                  <a:spcPct val="0"/>
                </a:spcAft>
                <a:defRPr/>
              </a:pPr>
              <a:t>‹#›</a:t>
            </a:fld>
            <a:endParaRPr lang="en-US"/>
          </a:p>
        </p:txBody>
      </p:sp>
      <p:pic>
        <p:nvPicPr>
          <p:cNvPr id="3088" name="Picture 17" descr="70D27FD7-074D-499B-A053-DD48A98D9153@nhmexicocity"/>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457200"/>
            <a:ext cx="838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0663124"/>
      </p:ext>
    </p:extLst>
  </p:cSld>
  <p:clrMap bg1="dk1" tx1="lt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Lst>
  <p:transition spd="med"/>
  <p:hf hdr="0" ftr="0"/>
  <p:txStyles>
    <p:titleStyle>
      <a:lvl1pPr algn="l" rtl="0" eaLnBrk="0" fontAlgn="base" hangingPunct="0">
        <a:spcBef>
          <a:spcPct val="0"/>
        </a:spcBef>
        <a:spcAft>
          <a:spcPct val="0"/>
        </a:spcAft>
        <a:defRPr sz="4400" b="1">
          <a:solidFill>
            <a:schemeClr val="tx1"/>
          </a:solidFill>
          <a:latin typeface="+mj-lt"/>
          <a:ea typeface="+mj-ea"/>
          <a:cs typeface="+mj-cs"/>
        </a:defRPr>
      </a:lvl1pPr>
      <a:lvl2pPr algn="l" rtl="0" eaLnBrk="0" fontAlgn="base" hangingPunct="0">
        <a:spcBef>
          <a:spcPct val="0"/>
        </a:spcBef>
        <a:spcAft>
          <a:spcPct val="0"/>
        </a:spcAft>
        <a:defRPr sz="4400" b="1">
          <a:solidFill>
            <a:schemeClr val="tx1"/>
          </a:solidFill>
          <a:latin typeface="Tahoma" pitchFamily="34" charset="0"/>
        </a:defRPr>
      </a:lvl2pPr>
      <a:lvl3pPr algn="l" rtl="0" eaLnBrk="0" fontAlgn="base" hangingPunct="0">
        <a:spcBef>
          <a:spcPct val="0"/>
        </a:spcBef>
        <a:spcAft>
          <a:spcPct val="0"/>
        </a:spcAft>
        <a:defRPr sz="4400" b="1">
          <a:solidFill>
            <a:schemeClr val="tx1"/>
          </a:solidFill>
          <a:latin typeface="Tahoma" pitchFamily="34" charset="0"/>
        </a:defRPr>
      </a:lvl3pPr>
      <a:lvl4pPr algn="l" rtl="0" eaLnBrk="0" fontAlgn="base" hangingPunct="0">
        <a:spcBef>
          <a:spcPct val="0"/>
        </a:spcBef>
        <a:spcAft>
          <a:spcPct val="0"/>
        </a:spcAft>
        <a:defRPr sz="4400" b="1">
          <a:solidFill>
            <a:schemeClr val="tx1"/>
          </a:solidFill>
          <a:latin typeface="Tahoma" pitchFamily="34" charset="0"/>
        </a:defRPr>
      </a:lvl4pPr>
      <a:lvl5pPr algn="l" rtl="0" eaLnBrk="0" fontAlgn="base" hangingPunct="0">
        <a:spcBef>
          <a:spcPct val="0"/>
        </a:spcBef>
        <a:spcAft>
          <a:spcPct val="0"/>
        </a:spcAft>
        <a:defRPr sz="4400" b="1">
          <a:solidFill>
            <a:schemeClr val="tx1"/>
          </a:solidFill>
          <a:latin typeface="Tahoma" pitchFamily="34" charset="0"/>
        </a:defRPr>
      </a:lvl5pPr>
      <a:lvl6pPr marL="457200" algn="l" rtl="0" fontAlgn="base">
        <a:spcBef>
          <a:spcPct val="0"/>
        </a:spcBef>
        <a:spcAft>
          <a:spcPct val="0"/>
        </a:spcAft>
        <a:defRPr sz="4400" b="1">
          <a:solidFill>
            <a:srgbClr val="000000"/>
          </a:solidFill>
          <a:latin typeface="Tahoma" pitchFamily="34" charset="0"/>
        </a:defRPr>
      </a:lvl6pPr>
      <a:lvl7pPr marL="914400" algn="l" rtl="0" fontAlgn="base">
        <a:spcBef>
          <a:spcPct val="0"/>
        </a:spcBef>
        <a:spcAft>
          <a:spcPct val="0"/>
        </a:spcAft>
        <a:defRPr sz="4400" b="1">
          <a:solidFill>
            <a:srgbClr val="000000"/>
          </a:solidFill>
          <a:latin typeface="Tahoma" pitchFamily="34" charset="0"/>
        </a:defRPr>
      </a:lvl7pPr>
      <a:lvl8pPr marL="1371600" algn="l" rtl="0" fontAlgn="base">
        <a:spcBef>
          <a:spcPct val="0"/>
        </a:spcBef>
        <a:spcAft>
          <a:spcPct val="0"/>
        </a:spcAft>
        <a:defRPr sz="4400" b="1">
          <a:solidFill>
            <a:srgbClr val="000000"/>
          </a:solidFill>
          <a:latin typeface="Tahoma" pitchFamily="34" charset="0"/>
        </a:defRPr>
      </a:lvl8pPr>
      <a:lvl9pPr marL="1828800" algn="l" rtl="0" fontAlgn="base">
        <a:spcBef>
          <a:spcPct val="0"/>
        </a:spcBef>
        <a:spcAft>
          <a:spcPct val="0"/>
        </a:spcAft>
        <a:defRPr sz="4400" b="1">
          <a:solidFill>
            <a:srgbClr val="000000"/>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00"/>
        </a:buClr>
        <a:buChar char="•"/>
        <a:defRPr sz="2800">
          <a:solidFill>
            <a:schemeClr val="tx1"/>
          </a:solidFill>
          <a:latin typeface="+mn-lt"/>
        </a:defRPr>
      </a:lvl2pPr>
      <a:lvl3pPr marL="1143000" indent="-228600" algn="l" rtl="0" eaLnBrk="0" fontAlgn="base" hangingPunct="0">
        <a:spcBef>
          <a:spcPct val="20000"/>
        </a:spcBef>
        <a:spcAft>
          <a:spcPct val="0"/>
        </a:spcAft>
        <a:buClr>
          <a:srgbClr val="000000"/>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rgbClr val="000000"/>
          </a:solidFill>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rgbClr val="000000"/>
          </a:solidFill>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rgbClr val="000000"/>
          </a:solidFill>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rgbClr val="000000"/>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EBC977-A4F6-4553-88A0-3C972C8BBFF9}" type="datetimeFigureOut">
              <a:rPr lang="en-US" smtClean="0">
                <a:solidFill>
                  <a:prstClr val="black">
                    <a:tint val="75000"/>
                  </a:prstClr>
                </a:solidFill>
              </a:rPr>
              <a:pPr/>
              <a:t>9/5/2018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24CE91-B82D-487A-96C3-9C6C44AA6E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252644"/>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EBC977-A4F6-4553-88A0-3C972C8BBFF9}" type="datetimeFigureOut">
              <a:rPr lang="en-US" smtClean="0">
                <a:solidFill>
                  <a:prstClr val="black">
                    <a:tint val="75000"/>
                  </a:prstClr>
                </a:solidFill>
              </a:rPr>
              <a:pPr/>
              <a:t>9/5/2018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24CE91-B82D-487A-96C3-9C6C44AA6E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3966551"/>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EBC977-A4F6-4553-88A0-3C972C8BBFF9}" type="datetimeFigureOut">
              <a:rPr lang="en-US" smtClean="0">
                <a:solidFill>
                  <a:prstClr val="black">
                    <a:tint val="75000"/>
                  </a:prstClr>
                </a:solidFill>
              </a:rPr>
              <a:pPr/>
              <a:t>9/5/2018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24CE91-B82D-487A-96C3-9C6C44AA6E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700522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04850" y="45085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706438" y="1981200"/>
            <a:ext cx="8113712"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2" name="Text Box 1030"/>
          <p:cNvSpPr txBox="1">
            <a:spLocks noChangeArrowheads="1"/>
          </p:cNvSpPr>
          <p:nvPr/>
        </p:nvSpPr>
        <p:spPr bwMode="auto">
          <a:xfrm>
            <a:off x="7848600" y="47625"/>
            <a:ext cx="1295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89383" tIns="44691" rIns="89383" bIns="44691">
            <a:spAutoFit/>
          </a:bodyPr>
          <a:lstStyle>
            <a:lvl1pPr defTabSz="893763" eaLnBrk="0" hangingPunct="0">
              <a:defRPr sz="2400">
                <a:solidFill>
                  <a:schemeClr val="tx1"/>
                </a:solidFill>
                <a:latin typeface="Times New Roman" pitchFamily="18" charset="0"/>
              </a:defRPr>
            </a:lvl1pPr>
            <a:lvl2pPr marL="742950" indent="-285750" defTabSz="893763" eaLnBrk="0" hangingPunct="0">
              <a:defRPr sz="2400">
                <a:solidFill>
                  <a:schemeClr val="tx1"/>
                </a:solidFill>
                <a:latin typeface="Times New Roman" pitchFamily="18" charset="0"/>
              </a:defRPr>
            </a:lvl2pPr>
            <a:lvl3pPr marL="1143000" indent="-228600" defTabSz="893763" eaLnBrk="0" hangingPunct="0">
              <a:defRPr sz="2400">
                <a:solidFill>
                  <a:schemeClr val="tx1"/>
                </a:solidFill>
                <a:latin typeface="Times New Roman" pitchFamily="18" charset="0"/>
              </a:defRPr>
            </a:lvl3pPr>
            <a:lvl4pPr marL="1600200" indent="-228600" defTabSz="893763" eaLnBrk="0" hangingPunct="0">
              <a:defRPr sz="2400">
                <a:solidFill>
                  <a:schemeClr val="tx1"/>
                </a:solidFill>
                <a:latin typeface="Times New Roman" pitchFamily="18" charset="0"/>
              </a:defRPr>
            </a:lvl4pPr>
            <a:lvl5pPr marL="2057400" indent="-228600" defTabSz="893763" eaLnBrk="0" hangingPunct="0">
              <a:defRPr sz="2400">
                <a:solidFill>
                  <a:schemeClr val="tx1"/>
                </a:solidFill>
                <a:latin typeface="Times New Roman" pitchFamily="18" charset="0"/>
              </a:defRPr>
            </a:lvl5pPr>
            <a:lvl6pPr marL="2514600" indent="-228600" defTabSz="893763" eaLnBrk="0" fontAlgn="base" hangingPunct="0">
              <a:spcBef>
                <a:spcPct val="0"/>
              </a:spcBef>
              <a:spcAft>
                <a:spcPct val="0"/>
              </a:spcAft>
              <a:defRPr sz="2400">
                <a:solidFill>
                  <a:schemeClr val="tx1"/>
                </a:solidFill>
                <a:latin typeface="Times New Roman" pitchFamily="18" charset="0"/>
              </a:defRPr>
            </a:lvl6pPr>
            <a:lvl7pPr marL="2971800" indent="-228600" defTabSz="893763" eaLnBrk="0" fontAlgn="base" hangingPunct="0">
              <a:spcBef>
                <a:spcPct val="0"/>
              </a:spcBef>
              <a:spcAft>
                <a:spcPct val="0"/>
              </a:spcAft>
              <a:defRPr sz="2400">
                <a:solidFill>
                  <a:schemeClr val="tx1"/>
                </a:solidFill>
                <a:latin typeface="Times New Roman" pitchFamily="18" charset="0"/>
              </a:defRPr>
            </a:lvl7pPr>
            <a:lvl8pPr marL="3429000" indent="-228600" defTabSz="893763" eaLnBrk="0" fontAlgn="base" hangingPunct="0">
              <a:spcBef>
                <a:spcPct val="0"/>
              </a:spcBef>
              <a:spcAft>
                <a:spcPct val="0"/>
              </a:spcAft>
              <a:defRPr sz="2400">
                <a:solidFill>
                  <a:schemeClr val="tx1"/>
                </a:solidFill>
                <a:latin typeface="Times New Roman" pitchFamily="18" charset="0"/>
              </a:defRPr>
            </a:lvl8pPr>
            <a:lvl9pPr marL="3886200" indent="-228600" defTabSz="893763" eaLnBrk="0" fontAlgn="base" hangingPunct="0">
              <a:spcBef>
                <a:spcPct val="0"/>
              </a:spcBef>
              <a:spcAft>
                <a:spcPct val="0"/>
              </a:spcAft>
              <a:defRPr sz="2400">
                <a:solidFill>
                  <a:schemeClr val="tx1"/>
                </a:solidFill>
                <a:latin typeface="Times New Roman" pitchFamily="18" charset="0"/>
              </a:defRPr>
            </a:lvl9pPr>
          </a:lstStyle>
          <a:p>
            <a:pPr fontAlgn="base">
              <a:spcBef>
                <a:spcPct val="50000"/>
              </a:spcBef>
              <a:spcAft>
                <a:spcPct val="0"/>
              </a:spcAft>
              <a:defRPr/>
            </a:pPr>
            <a:r>
              <a:rPr lang="en-US" sz="1600" b="1" smtClean="0">
                <a:solidFill>
                  <a:srgbClr val="000000"/>
                </a:solidFill>
                <a:latin typeface="Arial" pitchFamily="34" charset="0"/>
                <a:ea typeface="ＭＳ Ｐゴシック" pitchFamily="34" charset="-128"/>
              </a:rPr>
              <a:t>Slide #</a:t>
            </a:r>
            <a:fld id="{CE7889AC-CD0A-4D0C-99A6-1FF3A01CEBD5}" type="slidenum">
              <a:rPr lang="en-US" sz="1600" b="1" smtClean="0">
                <a:solidFill>
                  <a:srgbClr val="000000"/>
                </a:solidFill>
                <a:latin typeface="Arial" pitchFamily="34" charset="0"/>
                <a:ea typeface="ＭＳ Ｐゴシック" pitchFamily="34" charset="-128"/>
              </a:rPr>
              <a:pPr fontAlgn="base">
                <a:spcBef>
                  <a:spcPct val="50000"/>
                </a:spcBef>
                <a:spcAft>
                  <a:spcPct val="0"/>
                </a:spcAft>
                <a:defRPr/>
              </a:pPr>
              <a:t>‹#›</a:t>
            </a:fld>
            <a:endParaRPr lang="en-US" sz="1600" b="1" smtClean="0">
              <a:solidFill>
                <a:srgbClr val="000000"/>
              </a:solidFill>
              <a:latin typeface="Arial" pitchFamily="34" charset="0"/>
              <a:ea typeface="ＭＳ Ｐゴシック" pitchFamily="34" charset="-128"/>
            </a:endParaRPr>
          </a:p>
        </p:txBody>
      </p:sp>
      <p:sp>
        <p:nvSpPr>
          <p:cNvPr id="2053" name="Text Box 8"/>
          <p:cNvSpPr txBox="1">
            <a:spLocks noChangeArrowheads="1"/>
          </p:cNvSpPr>
          <p:nvPr/>
        </p:nvSpPr>
        <p:spPr bwMode="auto">
          <a:xfrm>
            <a:off x="114300" y="6477000"/>
            <a:ext cx="8610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defRPr/>
            </a:pPr>
            <a:r>
              <a:rPr lang="en-US" sz="1000" b="1" smtClean="0">
                <a:solidFill>
                  <a:srgbClr val="000000"/>
                </a:solidFill>
                <a:latin typeface="Arial" pitchFamily="34" charset="0"/>
              </a:rPr>
              <a:t>From M Cohen, MD, at New York, NY: April 5, 2011, IAS–USA.</a:t>
            </a:r>
          </a:p>
        </p:txBody>
      </p:sp>
    </p:spTree>
    <p:extLst>
      <p:ext uri="{BB962C8B-B14F-4D97-AF65-F5344CB8AC3E}">
        <p14:creationId xmlns:p14="http://schemas.microsoft.com/office/powerpoint/2010/main" val="1212103167"/>
      </p:ext>
    </p:extLst>
  </p:cSld>
  <p:clrMap bg1="dk1" tx1="lt1" bg2="dk2" tx2="lt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ctr" rtl="0" eaLnBrk="0" fontAlgn="base" hangingPunct="0">
        <a:spcBef>
          <a:spcPct val="0"/>
        </a:spcBef>
        <a:spcAft>
          <a:spcPct val="0"/>
        </a:spcAft>
        <a:defRPr sz="4000" b="1">
          <a:solidFill>
            <a:srgbClr val="FFFF00"/>
          </a:solidFill>
          <a:latin typeface="+mj-lt"/>
          <a:ea typeface="+mj-ea"/>
          <a:cs typeface="+mj-cs"/>
        </a:defRPr>
      </a:lvl1pPr>
      <a:lvl2pPr algn="ctr" rtl="0" eaLnBrk="0" fontAlgn="base" hangingPunct="0">
        <a:spcBef>
          <a:spcPct val="0"/>
        </a:spcBef>
        <a:spcAft>
          <a:spcPct val="0"/>
        </a:spcAft>
        <a:defRPr sz="4000" b="1">
          <a:solidFill>
            <a:srgbClr val="FFFF00"/>
          </a:solidFill>
          <a:latin typeface="Arial" pitchFamily="34" charset="0"/>
          <a:cs typeface="Arial" pitchFamily="34" charset="0"/>
        </a:defRPr>
      </a:lvl2pPr>
      <a:lvl3pPr algn="ctr" rtl="0" eaLnBrk="0" fontAlgn="base" hangingPunct="0">
        <a:spcBef>
          <a:spcPct val="0"/>
        </a:spcBef>
        <a:spcAft>
          <a:spcPct val="0"/>
        </a:spcAft>
        <a:defRPr sz="4000" b="1">
          <a:solidFill>
            <a:srgbClr val="FFFF00"/>
          </a:solidFill>
          <a:latin typeface="Arial" pitchFamily="34" charset="0"/>
          <a:cs typeface="Arial" pitchFamily="34" charset="0"/>
        </a:defRPr>
      </a:lvl3pPr>
      <a:lvl4pPr algn="ctr" rtl="0" eaLnBrk="0" fontAlgn="base" hangingPunct="0">
        <a:spcBef>
          <a:spcPct val="0"/>
        </a:spcBef>
        <a:spcAft>
          <a:spcPct val="0"/>
        </a:spcAft>
        <a:defRPr sz="4000" b="1">
          <a:solidFill>
            <a:srgbClr val="FFFF00"/>
          </a:solidFill>
          <a:latin typeface="Arial" pitchFamily="34" charset="0"/>
          <a:cs typeface="Arial" pitchFamily="34" charset="0"/>
        </a:defRPr>
      </a:lvl4pPr>
      <a:lvl5pPr algn="ctr" rtl="0" eaLnBrk="0" fontAlgn="base" hangingPunct="0">
        <a:spcBef>
          <a:spcPct val="0"/>
        </a:spcBef>
        <a:spcAft>
          <a:spcPct val="0"/>
        </a:spcAft>
        <a:defRPr sz="4000" b="1">
          <a:solidFill>
            <a:srgbClr val="FFFF00"/>
          </a:solidFill>
          <a:latin typeface="Arial" pitchFamily="34" charset="0"/>
          <a:cs typeface="Arial" pitchFamily="34" charset="0"/>
        </a:defRPr>
      </a:lvl5pPr>
      <a:lvl6pPr marL="457077" algn="ctr" rtl="0" fontAlgn="base">
        <a:spcBef>
          <a:spcPct val="0"/>
        </a:spcBef>
        <a:spcAft>
          <a:spcPct val="0"/>
        </a:spcAft>
        <a:defRPr sz="4000" b="1">
          <a:solidFill>
            <a:srgbClr val="FFFF00"/>
          </a:solidFill>
          <a:latin typeface="Arial" pitchFamily="34" charset="0"/>
          <a:cs typeface="Arial" pitchFamily="34" charset="0"/>
        </a:defRPr>
      </a:lvl6pPr>
      <a:lvl7pPr marL="914156" algn="ctr" rtl="0" fontAlgn="base">
        <a:spcBef>
          <a:spcPct val="0"/>
        </a:spcBef>
        <a:spcAft>
          <a:spcPct val="0"/>
        </a:spcAft>
        <a:defRPr sz="4000" b="1">
          <a:solidFill>
            <a:srgbClr val="FFFF00"/>
          </a:solidFill>
          <a:latin typeface="Arial" pitchFamily="34" charset="0"/>
          <a:cs typeface="Arial" pitchFamily="34" charset="0"/>
        </a:defRPr>
      </a:lvl7pPr>
      <a:lvl8pPr marL="1371232" algn="ctr" rtl="0" fontAlgn="base">
        <a:spcBef>
          <a:spcPct val="0"/>
        </a:spcBef>
        <a:spcAft>
          <a:spcPct val="0"/>
        </a:spcAft>
        <a:defRPr sz="4000" b="1">
          <a:solidFill>
            <a:srgbClr val="FFFF00"/>
          </a:solidFill>
          <a:latin typeface="Arial" pitchFamily="34" charset="0"/>
          <a:cs typeface="Arial" pitchFamily="34" charset="0"/>
        </a:defRPr>
      </a:lvl8pPr>
      <a:lvl9pPr marL="1828311" algn="ctr" rtl="0" fontAlgn="base">
        <a:spcBef>
          <a:spcPct val="0"/>
        </a:spcBef>
        <a:spcAft>
          <a:spcPct val="0"/>
        </a:spcAft>
        <a:defRPr sz="4000" b="1">
          <a:solidFill>
            <a:srgbClr val="FFFF00"/>
          </a:solidFill>
          <a:latin typeface="Arial" pitchFamily="34" charset="0"/>
          <a:cs typeface="Arial" pitchFamily="34" charset="0"/>
        </a:defRPr>
      </a:lvl9pPr>
    </p:titleStyle>
    <p:bodyStyle>
      <a:lvl1pPr marL="341313" indent="-341313" algn="l" rtl="0" eaLnBrk="0" fontAlgn="base" hangingPunct="0">
        <a:spcBef>
          <a:spcPct val="20000"/>
        </a:spcBef>
        <a:spcAft>
          <a:spcPct val="0"/>
        </a:spcAft>
        <a:buClr>
          <a:srgbClr val="FFFF00"/>
        </a:buClr>
        <a:buChar char="•"/>
        <a:defRPr sz="2800" b="1">
          <a:solidFill>
            <a:schemeClr val="bg1"/>
          </a:solidFill>
          <a:latin typeface="+mn-lt"/>
          <a:ea typeface="+mn-ea"/>
          <a:cs typeface="+mn-cs"/>
        </a:defRPr>
      </a:lvl1pPr>
      <a:lvl2pPr marL="741363" indent="-284163" algn="l" rtl="0" eaLnBrk="0" fontAlgn="base" hangingPunct="0">
        <a:spcBef>
          <a:spcPct val="20000"/>
        </a:spcBef>
        <a:spcAft>
          <a:spcPct val="0"/>
        </a:spcAft>
        <a:buClr>
          <a:srgbClr val="FFFF00"/>
        </a:buClr>
        <a:buChar char="–"/>
        <a:defRPr sz="2400" b="1">
          <a:solidFill>
            <a:schemeClr val="bg1"/>
          </a:solidFill>
          <a:latin typeface="+mn-lt"/>
          <a:cs typeface="+mn-cs"/>
        </a:defRPr>
      </a:lvl2pPr>
      <a:lvl3pPr marL="1141413" indent="-227013" algn="l" rtl="0" eaLnBrk="0" fontAlgn="base" hangingPunct="0">
        <a:spcBef>
          <a:spcPct val="20000"/>
        </a:spcBef>
        <a:spcAft>
          <a:spcPct val="0"/>
        </a:spcAft>
        <a:buClr>
          <a:srgbClr val="FFFF00"/>
        </a:buClr>
        <a:buChar char="•"/>
        <a:defRPr sz="2000" b="1">
          <a:solidFill>
            <a:schemeClr val="bg1"/>
          </a:solidFill>
          <a:latin typeface="+mn-lt"/>
          <a:cs typeface="+mn-cs"/>
        </a:defRPr>
      </a:lvl3pPr>
      <a:lvl4pPr marL="1598613" indent="-227013" algn="l" rtl="0" eaLnBrk="0" fontAlgn="base" hangingPunct="0">
        <a:spcBef>
          <a:spcPct val="20000"/>
        </a:spcBef>
        <a:spcAft>
          <a:spcPct val="0"/>
        </a:spcAft>
        <a:buClr>
          <a:srgbClr val="FFFF00"/>
        </a:buClr>
        <a:buChar char="–"/>
        <a:defRPr sz="2000" b="1">
          <a:solidFill>
            <a:schemeClr val="bg1"/>
          </a:solidFill>
          <a:latin typeface="+mn-lt"/>
          <a:cs typeface="+mn-cs"/>
        </a:defRPr>
      </a:lvl4pPr>
      <a:lvl5pPr marL="2055813" indent="-227013" algn="l" rtl="0" eaLnBrk="0" fontAlgn="base" hangingPunct="0">
        <a:spcBef>
          <a:spcPct val="20000"/>
        </a:spcBef>
        <a:spcAft>
          <a:spcPct val="0"/>
        </a:spcAft>
        <a:buClr>
          <a:srgbClr val="FFFF00"/>
        </a:buClr>
        <a:buChar char="»"/>
        <a:defRPr sz="2000" b="1">
          <a:solidFill>
            <a:schemeClr val="bg1"/>
          </a:solidFill>
          <a:latin typeface="+mn-lt"/>
          <a:cs typeface="+mn-cs"/>
        </a:defRPr>
      </a:lvl5pPr>
      <a:lvl6pPr marL="2513928" indent="-228540" algn="l" rtl="0" fontAlgn="base">
        <a:spcBef>
          <a:spcPct val="20000"/>
        </a:spcBef>
        <a:spcAft>
          <a:spcPct val="0"/>
        </a:spcAft>
        <a:buClr>
          <a:srgbClr val="FFFF00"/>
        </a:buClr>
        <a:buChar char="»"/>
        <a:defRPr sz="2000" b="1">
          <a:solidFill>
            <a:schemeClr val="bg1"/>
          </a:solidFill>
          <a:latin typeface="+mn-lt"/>
          <a:cs typeface="+mn-cs"/>
        </a:defRPr>
      </a:lvl6pPr>
      <a:lvl7pPr marL="2971007" indent="-228540" algn="l" rtl="0" fontAlgn="base">
        <a:spcBef>
          <a:spcPct val="20000"/>
        </a:spcBef>
        <a:spcAft>
          <a:spcPct val="0"/>
        </a:spcAft>
        <a:buClr>
          <a:srgbClr val="FFFF00"/>
        </a:buClr>
        <a:buChar char="»"/>
        <a:defRPr sz="2000" b="1">
          <a:solidFill>
            <a:schemeClr val="bg1"/>
          </a:solidFill>
          <a:latin typeface="+mn-lt"/>
          <a:cs typeface="+mn-cs"/>
        </a:defRPr>
      </a:lvl7pPr>
      <a:lvl8pPr marL="3428083" indent="-228540" algn="l" rtl="0" fontAlgn="base">
        <a:spcBef>
          <a:spcPct val="20000"/>
        </a:spcBef>
        <a:spcAft>
          <a:spcPct val="0"/>
        </a:spcAft>
        <a:buClr>
          <a:srgbClr val="FFFF00"/>
        </a:buClr>
        <a:buChar char="»"/>
        <a:defRPr sz="2000" b="1">
          <a:solidFill>
            <a:schemeClr val="bg1"/>
          </a:solidFill>
          <a:latin typeface="+mn-lt"/>
          <a:cs typeface="+mn-cs"/>
        </a:defRPr>
      </a:lvl8pPr>
      <a:lvl9pPr marL="3885160" indent="-228540" algn="l" rtl="0" fontAlgn="base">
        <a:spcBef>
          <a:spcPct val="20000"/>
        </a:spcBef>
        <a:spcAft>
          <a:spcPct val="0"/>
        </a:spcAft>
        <a:buClr>
          <a:srgbClr val="FFFF00"/>
        </a:buClr>
        <a:buChar char="»"/>
        <a:defRPr sz="2000" b="1">
          <a:solidFill>
            <a:schemeClr val="bg1"/>
          </a:solidFill>
          <a:latin typeface="+mn-lt"/>
          <a:cs typeface="+mn-cs"/>
        </a:defRPr>
      </a:lvl9pPr>
    </p:bodyStyle>
    <p:otherStyle>
      <a:defPPr>
        <a:defRPr lang="en-US"/>
      </a:defPPr>
      <a:lvl1pPr marL="0" algn="l" defTabSz="914156" rtl="0" eaLnBrk="1" latinLnBrk="0" hangingPunct="1">
        <a:defRPr sz="1800" kern="1200">
          <a:solidFill>
            <a:schemeClr val="tx1"/>
          </a:solidFill>
          <a:latin typeface="+mn-lt"/>
          <a:ea typeface="+mn-ea"/>
          <a:cs typeface="+mn-cs"/>
        </a:defRPr>
      </a:lvl1pPr>
      <a:lvl2pPr marL="457077"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2" algn="l" defTabSz="914156" rtl="0" eaLnBrk="1" latinLnBrk="0" hangingPunct="1">
        <a:defRPr sz="1800" kern="1200">
          <a:solidFill>
            <a:schemeClr val="tx1"/>
          </a:solidFill>
          <a:latin typeface="+mn-lt"/>
          <a:ea typeface="+mn-ea"/>
          <a:cs typeface="+mn-cs"/>
        </a:defRPr>
      </a:lvl4pPr>
      <a:lvl5pPr marL="1828311" algn="l" defTabSz="914156" rtl="0" eaLnBrk="1" latinLnBrk="0" hangingPunct="1">
        <a:defRPr sz="1800" kern="1200">
          <a:solidFill>
            <a:schemeClr val="tx1"/>
          </a:solidFill>
          <a:latin typeface="+mn-lt"/>
          <a:ea typeface="+mn-ea"/>
          <a:cs typeface="+mn-cs"/>
        </a:defRPr>
      </a:lvl5pPr>
      <a:lvl6pPr marL="2285389"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5" algn="l" defTabSz="914156" rtl="0" eaLnBrk="1" latinLnBrk="0" hangingPunct="1">
        <a:defRPr sz="1800" kern="1200">
          <a:solidFill>
            <a:schemeClr val="tx1"/>
          </a:solidFill>
          <a:latin typeface="+mn-lt"/>
          <a:ea typeface="+mn-ea"/>
          <a:cs typeface="+mn-cs"/>
        </a:defRPr>
      </a:lvl8pPr>
      <a:lvl9pPr marL="3656622" algn="l" defTabSz="91415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defRPr>
            </a:lvl1pPr>
          </a:lstStyle>
          <a:p>
            <a:pPr>
              <a:defRPr/>
            </a:pPr>
            <a:fld id="{7A986C64-AAC9-4E5E-92DB-2875C55E5A68}" type="datetimeFigureOut">
              <a:rPr lang="en-US"/>
              <a:pPr>
                <a:defRPr/>
              </a:pPr>
              <a:t>9/5/2018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defRPr>
            </a:lvl1pPr>
          </a:lstStyle>
          <a:p>
            <a:pPr>
              <a:defRPr/>
            </a:pPr>
            <a:fld id="{659376F8-1458-443F-960A-0310415D4D00}" type="slidenum">
              <a:rPr lang="en-US"/>
              <a:pPr>
                <a:defRPr/>
              </a:pPr>
              <a:t>‹#›</a:t>
            </a:fld>
            <a:endParaRPr lang="en-US"/>
          </a:p>
        </p:txBody>
      </p:sp>
    </p:spTree>
    <p:extLst>
      <p:ext uri="{BB962C8B-B14F-4D97-AF65-F5344CB8AC3E}">
        <p14:creationId xmlns:p14="http://schemas.microsoft.com/office/powerpoint/2010/main" val="1806876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prstClr val="black">
                    <a:tint val="75000"/>
                  </a:prstClr>
                </a:solidFill>
                <a:latin typeface="+mn-lt"/>
                <a:ea typeface="+mn-ea"/>
                <a:cs typeface="+mn-cs"/>
              </a:defRPr>
            </a:lvl1pPr>
          </a:lstStyle>
          <a:p>
            <a:pPr>
              <a:defRPr/>
            </a:pPr>
            <a:fld id="{D7F3FADE-145B-43FC-9E6D-74CA04BF840D}" type="datetimeFigureOut">
              <a:rPr lang="en-US"/>
              <a:pPr>
                <a:defRPr/>
              </a:pPr>
              <a:t>9/5/2018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a:solidFill>
                  <a:prstClr val="black">
                    <a:tint val="75000"/>
                  </a:prstClr>
                </a:solidFill>
                <a:latin typeface="+mn-lt"/>
                <a:ea typeface="+mn-ea"/>
                <a:cs typeface="+mn-cs"/>
              </a:defRPr>
            </a:lvl1pPr>
          </a:lstStyle>
          <a:p>
            <a:pPr>
              <a:defRPr/>
            </a:pPr>
            <a:fld id="{13C78905-FFE9-4C7C-AB9B-7CAE9BF252EC}" type="slidenum">
              <a:rPr lang="en-US"/>
              <a:pPr>
                <a:defRPr/>
              </a:pPr>
              <a:t>‹#›</a:t>
            </a:fld>
            <a:endParaRPr lang="en-US"/>
          </a:p>
        </p:txBody>
      </p:sp>
    </p:spTree>
    <p:extLst>
      <p:ext uri="{BB962C8B-B14F-4D97-AF65-F5344CB8AC3E}">
        <p14:creationId xmlns:p14="http://schemas.microsoft.com/office/powerpoint/2010/main" val="7776069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pic>
        <p:nvPicPr>
          <p:cNvPr id="6146" name="Picture 6" descr="Interior-Overlay.png"/>
          <p:cNvPicPr>
            <a:picLocks noChangeAspect="1"/>
          </p:cNvPicPr>
          <p:nvPr/>
        </p:nvPicPr>
        <p:blipFill>
          <a:blip r:embed="rId17">
            <a:lum bright="-1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Placeholder 1"/>
          <p:cNvSpPr>
            <a:spLocks noGrp="1"/>
          </p:cNvSpPr>
          <p:nvPr>
            <p:ph type="title"/>
          </p:nvPr>
        </p:nvSpPr>
        <p:spPr bwMode="auto">
          <a:xfrm>
            <a:off x="550863" y="436563"/>
            <a:ext cx="8042275"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8" name="Text Placeholder 2"/>
          <p:cNvSpPr>
            <a:spLocks noGrp="1"/>
          </p:cNvSpPr>
          <p:nvPr>
            <p:ph type="body" idx="1"/>
          </p:nvPr>
        </p:nvSpPr>
        <p:spPr bwMode="auto">
          <a:xfrm>
            <a:off x="838200" y="2038350"/>
            <a:ext cx="74676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50863" y="6148388"/>
            <a:ext cx="2133600" cy="365125"/>
          </a:xfrm>
          <a:prstGeom prst="rect">
            <a:avLst/>
          </a:prstGeom>
        </p:spPr>
        <p:txBody>
          <a:bodyPr vert="horz" lIns="91440" tIns="45720" rIns="91440" bIns="45720" rtlCol="0" anchor="ctr"/>
          <a:lstStyle>
            <a:lvl1pPr algn="r" eaLnBrk="1" hangingPunct="1">
              <a:defRPr sz="1400" b="0">
                <a:solidFill>
                  <a:srgbClr val="000000">
                    <a:lumMod val="50000"/>
                    <a:lumOff val="50000"/>
                  </a:srgbClr>
                </a:solidFill>
                <a:latin typeface="Rage Italic" pitchFamily="66" charset="0"/>
                <a:ea typeface="+mn-ea"/>
                <a:cs typeface="Rage Italic" pitchFamily="66" charset="0"/>
              </a:defRPr>
            </a:lvl1pPr>
          </a:lstStyle>
          <a:p>
            <a:pPr fontAlgn="base">
              <a:spcBef>
                <a:spcPct val="0"/>
              </a:spcBef>
              <a:spcAft>
                <a:spcPct val="0"/>
              </a:spcAft>
              <a:defRPr/>
            </a:pPr>
            <a:fld id="{A32954BD-A59C-4578-B2ED-E6620C743D61}" type="datetimeFigureOut">
              <a:rPr lang="en-US"/>
              <a:pPr fontAlgn="base">
                <a:spcBef>
                  <a:spcPct val="0"/>
                </a:spcBef>
                <a:spcAft>
                  <a:spcPct val="0"/>
                </a:spcAft>
                <a:defRPr/>
              </a:pPr>
              <a:t>9/5/2018</a:t>
            </a:fld>
            <a:endParaRPr lang="en-US" dirty="0">
              <a:solidFill>
                <a:srgbClr val="FFFFFF"/>
              </a:solidFill>
            </a:endParaRPr>
          </a:p>
        </p:txBody>
      </p:sp>
      <p:sp>
        <p:nvSpPr>
          <p:cNvPr id="5" name="Footer Placeholder 4"/>
          <p:cNvSpPr>
            <a:spLocks noGrp="1"/>
          </p:cNvSpPr>
          <p:nvPr>
            <p:ph type="ftr" sz="quarter" idx="3"/>
          </p:nvPr>
        </p:nvSpPr>
        <p:spPr>
          <a:xfrm>
            <a:off x="3124200" y="6148388"/>
            <a:ext cx="2895600" cy="365125"/>
          </a:xfrm>
          <a:prstGeom prst="rect">
            <a:avLst/>
          </a:prstGeom>
        </p:spPr>
        <p:txBody>
          <a:bodyPr vert="horz" lIns="91440" tIns="45720" rIns="91440" bIns="45720" rtlCol="0" anchor="ctr"/>
          <a:lstStyle>
            <a:lvl1pPr algn="l" eaLnBrk="1" hangingPunct="1">
              <a:defRPr sz="1400" b="0">
                <a:solidFill>
                  <a:srgbClr val="FFFFFF"/>
                </a:solidFill>
                <a:latin typeface="Rage Italic" pitchFamily="66" charset="0"/>
                <a:ea typeface="+mn-ea"/>
                <a:cs typeface="Rage Italic" pitchFamily="66"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6459538" y="6148388"/>
            <a:ext cx="2133600" cy="365125"/>
          </a:xfrm>
          <a:prstGeom prst="rect">
            <a:avLst/>
          </a:prstGeom>
        </p:spPr>
        <p:txBody>
          <a:bodyPr vert="horz" lIns="91440" tIns="45720" rIns="91440" bIns="45720" rtlCol="0" anchor="ctr"/>
          <a:lstStyle>
            <a:lvl1pPr algn="ctr" eaLnBrk="1" hangingPunct="1">
              <a:defRPr sz="1400" b="0">
                <a:solidFill>
                  <a:srgbClr val="000000">
                    <a:lumMod val="50000"/>
                    <a:lumOff val="50000"/>
                  </a:srgbClr>
                </a:solidFill>
                <a:latin typeface="Rage Italic" pitchFamily="66" charset="0"/>
                <a:ea typeface="+mn-ea"/>
                <a:cs typeface="Rage Italic" pitchFamily="66" charset="0"/>
              </a:defRPr>
            </a:lvl1pPr>
          </a:lstStyle>
          <a:p>
            <a:pPr fontAlgn="base">
              <a:spcBef>
                <a:spcPct val="0"/>
              </a:spcBef>
              <a:spcAft>
                <a:spcPct val="0"/>
              </a:spcAft>
              <a:defRPr/>
            </a:pPr>
            <a:fld id="{283D3A0D-E637-48A2-A4E4-FA3D8787B4E5}" type="slidenum">
              <a:rPr lang="en-US"/>
              <a:pPr fontAlgn="base">
                <a:spcBef>
                  <a:spcPct val="0"/>
                </a:spcBef>
                <a:spcAft>
                  <a:spcPct val="0"/>
                </a:spcAft>
                <a:defRPr/>
              </a:pPr>
              <a:t>‹#›</a:t>
            </a:fld>
            <a:endParaRPr lang="en-US" sz="1600" dirty="0">
              <a:solidFill>
                <a:srgbClr val="526DB0">
                  <a:shade val="75000"/>
                </a:srgbClr>
              </a:solidFill>
            </a:endParaRPr>
          </a:p>
        </p:txBody>
      </p:sp>
      <p:sp>
        <p:nvSpPr>
          <p:cNvPr id="9224" name="Rectangle 7"/>
          <p:cNvSpPr>
            <a:spLocks noChangeArrowheads="1"/>
          </p:cNvSpPr>
          <p:nvPr/>
        </p:nvSpPr>
        <p:spPr bwMode="auto">
          <a:xfrm>
            <a:off x="5791200" y="6664325"/>
            <a:ext cx="3200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itchFamily="34" charset="0"/>
                <a:ea typeface="MS PGothic" pitchFamily="34" charset="-128"/>
              </a:defRPr>
            </a:lvl1pPr>
            <a:lvl2pPr marL="742950" indent="-285750">
              <a:defRPr b="1">
                <a:solidFill>
                  <a:schemeClr val="tx1"/>
                </a:solidFill>
                <a:latin typeface="Arial" pitchFamily="34" charset="0"/>
                <a:ea typeface="MS PGothic" pitchFamily="34" charset="-128"/>
              </a:defRPr>
            </a:lvl2pPr>
            <a:lvl3pPr marL="1143000" indent="-228600">
              <a:defRPr b="1">
                <a:solidFill>
                  <a:schemeClr val="tx1"/>
                </a:solidFill>
                <a:latin typeface="Arial" pitchFamily="34" charset="0"/>
                <a:ea typeface="MS PGothic" pitchFamily="34" charset="-128"/>
              </a:defRPr>
            </a:lvl3pPr>
            <a:lvl4pPr marL="1600200" indent="-228600">
              <a:defRPr b="1">
                <a:solidFill>
                  <a:schemeClr val="tx1"/>
                </a:solidFill>
                <a:latin typeface="Arial" pitchFamily="34" charset="0"/>
                <a:ea typeface="MS PGothic" pitchFamily="34" charset="-128"/>
              </a:defRPr>
            </a:lvl4pPr>
            <a:lvl5pPr marL="2057400" indent="-228600">
              <a:defRPr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b="1">
                <a:solidFill>
                  <a:schemeClr val="tx1"/>
                </a:solidFill>
                <a:latin typeface="Arial" pitchFamily="34" charset="0"/>
                <a:ea typeface="MS PGothic" pitchFamily="34" charset="-128"/>
              </a:defRPr>
            </a:lvl9pPr>
          </a:lstStyle>
          <a:p>
            <a:pPr algn="r" fontAlgn="base">
              <a:spcBef>
                <a:spcPct val="0"/>
              </a:spcBef>
              <a:spcAft>
                <a:spcPct val="0"/>
              </a:spcAft>
              <a:defRPr/>
            </a:pPr>
            <a:r>
              <a:rPr lang="en-US" altLang="en-US" sz="800" b="0" smtClean="0">
                <a:solidFill>
                  <a:srgbClr val="000000"/>
                </a:solidFill>
                <a:cs typeface="Arial" pitchFamily="34" charset="0"/>
              </a:rPr>
              <a:t>© 2015 PRIME</a:t>
            </a:r>
            <a:r>
              <a:rPr lang="en-US" altLang="en-US" sz="800" b="0" baseline="30000" smtClean="0">
                <a:solidFill>
                  <a:srgbClr val="000000"/>
                </a:solidFill>
                <a:cs typeface="Arial" pitchFamily="34" charset="0"/>
              </a:rPr>
              <a:t>® </a:t>
            </a:r>
            <a:r>
              <a:rPr lang="en-US" altLang="en-US" sz="800" b="0" smtClean="0">
                <a:solidFill>
                  <a:srgbClr val="000000"/>
                </a:solidFill>
                <a:cs typeface="Arial" pitchFamily="34" charset="0"/>
              </a:rPr>
              <a:t>Education, Inc. All Rights Reserved</a:t>
            </a:r>
            <a:r>
              <a:rPr lang="en-US" altLang="en-US" sz="800" b="0" smtClean="0">
                <a:solidFill>
                  <a:srgbClr val="FFFFFF"/>
                </a:solidFill>
                <a:cs typeface="Arial" pitchFamily="34" charset="0"/>
              </a:rPr>
              <a:t>. </a:t>
            </a:r>
          </a:p>
        </p:txBody>
      </p:sp>
    </p:spTree>
    <p:extLst>
      <p:ext uri="{BB962C8B-B14F-4D97-AF65-F5344CB8AC3E}">
        <p14:creationId xmlns:p14="http://schemas.microsoft.com/office/powerpoint/2010/main" val="903071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txStyles>
    <p:titleStyle>
      <a:lvl1pPr algn="ctr" defTabSz="457200" rtl="0" eaLnBrk="0" fontAlgn="base" hangingPunct="0">
        <a:spcBef>
          <a:spcPct val="0"/>
        </a:spcBef>
        <a:spcAft>
          <a:spcPct val="0"/>
        </a:spcAft>
        <a:defRPr sz="4800" kern="1200">
          <a:solidFill>
            <a:srgbClr val="262626"/>
          </a:solidFill>
          <a:latin typeface="+mj-lt"/>
          <a:ea typeface="+mj-ea"/>
          <a:cs typeface="+mj-cs"/>
        </a:defRPr>
      </a:lvl1pPr>
      <a:lvl2pPr algn="ctr" defTabSz="457200" rtl="0" eaLnBrk="0" fontAlgn="base" hangingPunct="0">
        <a:spcBef>
          <a:spcPct val="0"/>
        </a:spcBef>
        <a:spcAft>
          <a:spcPct val="0"/>
        </a:spcAft>
        <a:defRPr sz="4800">
          <a:solidFill>
            <a:srgbClr val="262626"/>
          </a:solidFill>
          <a:latin typeface="Cambria" pitchFamily="18" charset="0"/>
        </a:defRPr>
      </a:lvl2pPr>
      <a:lvl3pPr algn="ctr" defTabSz="457200" rtl="0" eaLnBrk="0" fontAlgn="base" hangingPunct="0">
        <a:spcBef>
          <a:spcPct val="0"/>
        </a:spcBef>
        <a:spcAft>
          <a:spcPct val="0"/>
        </a:spcAft>
        <a:defRPr sz="4800">
          <a:solidFill>
            <a:srgbClr val="262626"/>
          </a:solidFill>
          <a:latin typeface="Cambria" pitchFamily="18" charset="0"/>
        </a:defRPr>
      </a:lvl3pPr>
      <a:lvl4pPr algn="ctr" defTabSz="457200" rtl="0" eaLnBrk="0" fontAlgn="base" hangingPunct="0">
        <a:spcBef>
          <a:spcPct val="0"/>
        </a:spcBef>
        <a:spcAft>
          <a:spcPct val="0"/>
        </a:spcAft>
        <a:defRPr sz="4800">
          <a:solidFill>
            <a:srgbClr val="262626"/>
          </a:solidFill>
          <a:latin typeface="Cambria" pitchFamily="18" charset="0"/>
        </a:defRPr>
      </a:lvl4pPr>
      <a:lvl5pPr algn="ctr" defTabSz="457200" rtl="0" eaLnBrk="0" fontAlgn="base" hangingPunct="0">
        <a:spcBef>
          <a:spcPct val="0"/>
        </a:spcBef>
        <a:spcAft>
          <a:spcPct val="0"/>
        </a:spcAft>
        <a:defRPr sz="4800">
          <a:solidFill>
            <a:srgbClr val="262626"/>
          </a:solidFill>
          <a:latin typeface="Cambr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0" fontAlgn="base" hangingPunct="0">
        <a:spcBef>
          <a:spcPct val="20000"/>
        </a:spcBef>
        <a:spcAft>
          <a:spcPct val="0"/>
        </a:spcAft>
        <a:buClr>
          <a:schemeClr val="accent1"/>
        </a:buClr>
        <a:buSzPct val="95000"/>
        <a:buFont typeface="Rage Italic" pitchFamily="66" charset="0"/>
        <a:buChar char="0"/>
        <a:defRPr sz="2400" kern="1200">
          <a:solidFill>
            <a:srgbClr val="404040"/>
          </a:solidFill>
          <a:latin typeface="+mn-lt"/>
          <a:ea typeface="+mn-ea"/>
          <a:cs typeface="+mn-cs"/>
        </a:defRPr>
      </a:lvl1pPr>
      <a:lvl2pPr marL="557213" indent="-228600" algn="l" defTabSz="457200" rtl="0" eaLnBrk="0" fontAlgn="base" hangingPunct="0">
        <a:spcBef>
          <a:spcPct val="20000"/>
        </a:spcBef>
        <a:spcAft>
          <a:spcPct val="0"/>
        </a:spcAft>
        <a:buClr>
          <a:schemeClr val="accent1"/>
        </a:buClr>
        <a:buSzPct val="95000"/>
        <a:buFont typeface="Rage Italic" pitchFamily="66" charset="0"/>
        <a:buChar char="0"/>
        <a:defRPr sz="2200" kern="1200">
          <a:solidFill>
            <a:srgbClr val="404040"/>
          </a:solidFill>
          <a:latin typeface="+mn-lt"/>
          <a:ea typeface="+mn-ea"/>
          <a:cs typeface="+mn-cs"/>
        </a:defRPr>
      </a:lvl2pPr>
      <a:lvl3pPr marL="822325" indent="-182563" algn="l" defTabSz="457200" rtl="0" eaLnBrk="0" fontAlgn="base" hangingPunct="0">
        <a:spcBef>
          <a:spcPct val="20000"/>
        </a:spcBef>
        <a:spcAft>
          <a:spcPct val="0"/>
        </a:spcAft>
        <a:buClr>
          <a:schemeClr val="accent1"/>
        </a:buClr>
        <a:buSzPct val="95000"/>
        <a:buFont typeface="Rage Italic" pitchFamily="66" charset="0"/>
        <a:buChar char="0"/>
        <a:defRPr sz="2000" kern="1200">
          <a:solidFill>
            <a:srgbClr val="404040"/>
          </a:solidFill>
          <a:latin typeface="+mn-lt"/>
          <a:ea typeface="+mn-ea"/>
          <a:cs typeface="+mn-cs"/>
        </a:defRPr>
      </a:lvl3pPr>
      <a:lvl4pPr marL="1096963" indent="-182563" algn="l" defTabSz="457200" rtl="0" eaLnBrk="0" fontAlgn="base" hangingPunct="0">
        <a:spcBef>
          <a:spcPct val="20000"/>
        </a:spcBef>
        <a:spcAft>
          <a:spcPct val="0"/>
        </a:spcAft>
        <a:buClr>
          <a:schemeClr val="accent1"/>
        </a:buClr>
        <a:buSzPct val="95000"/>
        <a:buFont typeface="Rage Italic" pitchFamily="66" charset="0"/>
        <a:buChar char="0"/>
        <a:defRPr sz="1600" kern="1200">
          <a:solidFill>
            <a:srgbClr val="404040"/>
          </a:solidFill>
          <a:latin typeface="+mn-lt"/>
          <a:ea typeface="+mn-ea"/>
          <a:cs typeface="+mn-cs"/>
        </a:defRPr>
      </a:lvl4pPr>
      <a:lvl5pPr marL="1416050" indent="-182563" algn="l" defTabSz="457200" rtl="0" eaLnBrk="0" fontAlgn="base" hangingPunct="0">
        <a:spcBef>
          <a:spcPct val="20000"/>
        </a:spcBef>
        <a:spcAft>
          <a:spcPct val="0"/>
        </a:spcAft>
        <a:buClr>
          <a:schemeClr val="accent1"/>
        </a:buClr>
        <a:buSzPct val="95000"/>
        <a:buFont typeface="Rage Italic" pitchFamily="66" charset="0"/>
        <a:buChar char="0"/>
        <a:defRPr sz="1400" kern="1200">
          <a:solidFill>
            <a:srgbClr val="404040"/>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1014413" eaLnBrk="1" hangingPunct="1">
              <a:defRPr sz="1200" b="0">
                <a:solidFill>
                  <a:prstClr val="black">
                    <a:tint val="75000"/>
                  </a:prstClr>
                </a:solidFill>
                <a:latin typeface="Arial" charset="0"/>
                <a:ea typeface="+mn-ea"/>
                <a:cs typeface="Arial" charset="0"/>
              </a:defRPr>
            </a:lvl1pPr>
          </a:lstStyle>
          <a:p>
            <a:pPr fontAlgn="base">
              <a:spcBef>
                <a:spcPct val="0"/>
              </a:spcBef>
              <a:spcAft>
                <a:spcPct val="0"/>
              </a:spcAft>
              <a:defRPr/>
            </a:pPr>
            <a:fld id="{023BBA12-5DE4-43C3-8DB8-B0F61BB6A008}" type="datetimeFigureOut">
              <a:rPr lang="en-US"/>
              <a:pPr fontAlgn="base">
                <a:spcBef>
                  <a:spcPct val="0"/>
                </a:spcBef>
                <a:spcAft>
                  <a:spcPct val="0"/>
                </a:spcAft>
                <a:defRPr/>
              </a:pPr>
              <a:t>9/5/2018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1014413" eaLnBrk="1" hangingPunct="1">
              <a:defRPr sz="1200" b="0">
                <a:solidFill>
                  <a:prstClr val="black">
                    <a:tint val="75000"/>
                  </a:prstClr>
                </a:solidFill>
                <a:latin typeface="Arial" charset="0"/>
                <a:ea typeface="+mn-ea"/>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1014413" eaLnBrk="1" hangingPunct="1">
              <a:defRPr sz="1200" b="0">
                <a:solidFill>
                  <a:prstClr val="black">
                    <a:tint val="75000"/>
                  </a:prstClr>
                </a:solidFill>
                <a:latin typeface="Arial" charset="0"/>
                <a:ea typeface="+mn-ea"/>
                <a:cs typeface="Arial" charset="0"/>
              </a:defRPr>
            </a:lvl1pPr>
          </a:lstStyle>
          <a:p>
            <a:pPr fontAlgn="base">
              <a:spcBef>
                <a:spcPct val="0"/>
              </a:spcBef>
              <a:spcAft>
                <a:spcPct val="0"/>
              </a:spcAft>
              <a:defRPr/>
            </a:pPr>
            <a:fld id="{27D7E886-978B-47AE-8FDA-35A58BB5956D}"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84069187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smtClean="0"/>
              <a:t>Cliquez pour modifier le style du titre</a:t>
            </a:r>
            <a:endParaRPr lang="fr-CA" altLang="en-US" smtClean="0"/>
          </a:p>
        </p:txBody>
      </p:sp>
      <p:sp>
        <p:nvSpPr>
          <p:cNvPr id="8195"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smtClean="0"/>
              <a:t>Cliquez pour modifier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endParaRPr lang="fr-CA" altLang="en-US"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914400" eaLnBrk="1" fontAlgn="auto" hangingPunct="1">
              <a:spcBef>
                <a:spcPts val="0"/>
              </a:spcBef>
              <a:spcAft>
                <a:spcPts val="0"/>
              </a:spcAft>
              <a:defRPr sz="1200" b="0">
                <a:solidFill>
                  <a:prstClr val="black">
                    <a:tint val="75000"/>
                  </a:prstClr>
                </a:solidFill>
                <a:latin typeface="+mn-lt"/>
                <a:ea typeface="+mn-ea"/>
                <a:cs typeface="+mn-cs"/>
              </a:defRPr>
            </a:lvl1pPr>
          </a:lstStyle>
          <a:p>
            <a:pPr>
              <a:defRPr/>
            </a:pPr>
            <a:fld id="{EE38C102-D7ED-4537-AF51-70A802D0AC51}" type="datetimeFigureOut">
              <a:rPr lang="fr-FR"/>
              <a:pPr>
                <a:defRPr/>
              </a:pPr>
              <a:t>05/09/2018</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914400" eaLnBrk="1" fontAlgn="auto" hangingPunct="1">
              <a:spcBef>
                <a:spcPts val="0"/>
              </a:spcBef>
              <a:spcAft>
                <a:spcPts val="0"/>
              </a:spcAft>
              <a:defRPr sz="1200" b="0">
                <a:solidFill>
                  <a:prstClr val="black">
                    <a:tint val="75000"/>
                  </a:prstClr>
                </a:solidFill>
                <a:latin typeface="+mn-lt"/>
                <a:ea typeface="+mn-ea"/>
                <a:cs typeface="+mn-cs"/>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914400" eaLnBrk="1" fontAlgn="auto" hangingPunct="1">
              <a:spcBef>
                <a:spcPts val="0"/>
              </a:spcBef>
              <a:spcAft>
                <a:spcPts val="0"/>
              </a:spcAft>
              <a:defRPr sz="1200" b="0">
                <a:solidFill>
                  <a:prstClr val="black">
                    <a:tint val="75000"/>
                  </a:prstClr>
                </a:solidFill>
                <a:latin typeface="+mn-lt"/>
                <a:ea typeface="+mn-ea"/>
                <a:cs typeface="+mn-cs"/>
              </a:defRPr>
            </a:lvl1pPr>
          </a:lstStyle>
          <a:p>
            <a:pPr>
              <a:defRPr/>
            </a:pPr>
            <a:fld id="{38274679-4BBB-4637-8614-2A2B98B520EA}" type="slidenum">
              <a:rPr lang="fr-CA"/>
              <a:pPr>
                <a:defRPr/>
              </a:pPr>
              <a:t>‹#›</a:t>
            </a:fld>
            <a:endParaRPr lang="fr-CA"/>
          </a:p>
        </p:txBody>
      </p:sp>
    </p:spTree>
    <p:extLst>
      <p:ext uri="{BB962C8B-B14F-4D97-AF65-F5344CB8AC3E}">
        <p14:creationId xmlns:p14="http://schemas.microsoft.com/office/powerpoint/2010/main" val="4171082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prstClr val="black">
                    <a:tint val="75000"/>
                  </a:prstClr>
                </a:solidFill>
                <a:latin typeface="Calibri"/>
                <a:ea typeface="+mn-ea"/>
                <a:cs typeface="+mn-cs"/>
              </a:defRPr>
            </a:lvl1pPr>
          </a:lstStyle>
          <a:p>
            <a:pPr>
              <a:defRPr/>
            </a:pPr>
            <a:fld id="{9FFA7FA5-F5B8-4770-9C79-5BE6C7BB8772}" type="datetimeFigureOut">
              <a:rPr lang="en-US"/>
              <a:pPr>
                <a:defRPr/>
              </a:pPr>
              <a:t>9/5/2018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a:solidFill>
                  <a:prstClr val="black">
                    <a:tint val="75000"/>
                  </a:prstClr>
                </a:solidFill>
                <a:latin typeface="Calibri"/>
                <a:ea typeface="+mn-ea"/>
                <a:cs typeface="+mn-cs"/>
              </a:defRPr>
            </a:lvl1pPr>
          </a:lstStyle>
          <a:p>
            <a:pPr>
              <a:defRPr/>
            </a:pPr>
            <a:fld id="{8EE0F1D0-7833-4DB1-9E8E-BC84041DD252}" type="slidenum">
              <a:rPr lang="en-US"/>
              <a:pPr>
                <a:defRPr/>
              </a:pPr>
              <a:t>‹#›</a:t>
            </a:fld>
            <a:endParaRPr lang="en-US"/>
          </a:p>
        </p:txBody>
      </p:sp>
    </p:spTree>
    <p:extLst>
      <p:ext uri="{BB962C8B-B14F-4D97-AF65-F5344CB8AC3E}">
        <p14:creationId xmlns:p14="http://schemas.microsoft.com/office/powerpoint/2010/main" val="5650853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pic>
        <p:nvPicPr>
          <p:cNvPr id="10242" name="Picture 6" descr="Interior-Overlay.png"/>
          <p:cNvPicPr>
            <a:picLocks noChangeAspect="1"/>
          </p:cNvPicPr>
          <p:nvPr/>
        </p:nvPicPr>
        <p:blipFill>
          <a:blip r:embed="rId17">
            <a:lum bright="-1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Placeholder 1"/>
          <p:cNvSpPr>
            <a:spLocks noGrp="1"/>
          </p:cNvSpPr>
          <p:nvPr>
            <p:ph type="title"/>
          </p:nvPr>
        </p:nvSpPr>
        <p:spPr bwMode="auto">
          <a:xfrm>
            <a:off x="550863" y="436563"/>
            <a:ext cx="8042275"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44" name="Text Placeholder 2"/>
          <p:cNvSpPr>
            <a:spLocks noGrp="1"/>
          </p:cNvSpPr>
          <p:nvPr>
            <p:ph type="body" idx="1"/>
          </p:nvPr>
        </p:nvSpPr>
        <p:spPr bwMode="auto">
          <a:xfrm>
            <a:off x="838200" y="2038350"/>
            <a:ext cx="74676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50863" y="6148388"/>
            <a:ext cx="2133600" cy="365125"/>
          </a:xfrm>
          <a:prstGeom prst="rect">
            <a:avLst/>
          </a:prstGeom>
        </p:spPr>
        <p:txBody>
          <a:bodyPr vert="horz" lIns="91440" tIns="45720" rIns="91440" bIns="45720" rtlCol="0" anchor="ctr"/>
          <a:lstStyle>
            <a:lvl1pPr algn="r" eaLnBrk="1" hangingPunct="1">
              <a:defRPr sz="1400" b="0">
                <a:solidFill>
                  <a:srgbClr val="000000">
                    <a:lumMod val="50000"/>
                    <a:lumOff val="50000"/>
                  </a:srgbClr>
                </a:solidFill>
                <a:latin typeface="Rage Italic" pitchFamily="66" charset="0"/>
                <a:ea typeface="+mn-ea"/>
                <a:cs typeface="Rage Italic" pitchFamily="66" charset="0"/>
              </a:defRPr>
            </a:lvl1pPr>
          </a:lstStyle>
          <a:p>
            <a:pPr fontAlgn="base">
              <a:spcBef>
                <a:spcPct val="0"/>
              </a:spcBef>
              <a:spcAft>
                <a:spcPct val="0"/>
              </a:spcAft>
              <a:defRPr/>
            </a:pPr>
            <a:fld id="{C0CD63F8-68A4-47EE-B094-BC1073F8AD01}" type="datetimeFigureOut">
              <a:rPr lang="en-US"/>
              <a:pPr fontAlgn="base">
                <a:spcBef>
                  <a:spcPct val="0"/>
                </a:spcBef>
                <a:spcAft>
                  <a:spcPct val="0"/>
                </a:spcAft>
                <a:defRPr/>
              </a:pPr>
              <a:t>9/5/2018</a:t>
            </a:fld>
            <a:endParaRPr lang="en-US" dirty="0">
              <a:solidFill>
                <a:srgbClr val="FFFFFF"/>
              </a:solidFill>
            </a:endParaRPr>
          </a:p>
        </p:txBody>
      </p:sp>
      <p:sp>
        <p:nvSpPr>
          <p:cNvPr id="5" name="Footer Placeholder 4"/>
          <p:cNvSpPr>
            <a:spLocks noGrp="1"/>
          </p:cNvSpPr>
          <p:nvPr>
            <p:ph type="ftr" sz="quarter" idx="3"/>
          </p:nvPr>
        </p:nvSpPr>
        <p:spPr>
          <a:xfrm>
            <a:off x="3124200" y="6148388"/>
            <a:ext cx="2895600" cy="365125"/>
          </a:xfrm>
          <a:prstGeom prst="rect">
            <a:avLst/>
          </a:prstGeom>
        </p:spPr>
        <p:txBody>
          <a:bodyPr vert="horz" lIns="91440" tIns="45720" rIns="91440" bIns="45720" rtlCol="0" anchor="ctr"/>
          <a:lstStyle>
            <a:lvl1pPr algn="l" eaLnBrk="1" hangingPunct="1">
              <a:defRPr sz="1400" b="0">
                <a:solidFill>
                  <a:srgbClr val="FFFFFF"/>
                </a:solidFill>
                <a:latin typeface="Rage Italic" pitchFamily="66" charset="0"/>
                <a:ea typeface="+mn-ea"/>
                <a:cs typeface="Rage Italic" pitchFamily="66"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6459538" y="6148388"/>
            <a:ext cx="2133600" cy="365125"/>
          </a:xfrm>
          <a:prstGeom prst="rect">
            <a:avLst/>
          </a:prstGeom>
        </p:spPr>
        <p:txBody>
          <a:bodyPr vert="horz" lIns="91440" tIns="45720" rIns="91440" bIns="45720" rtlCol="0" anchor="ctr"/>
          <a:lstStyle>
            <a:lvl1pPr algn="ctr" eaLnBrk="1" hangingPunct="1">
              <a:defRPr sz="1400" b="0">
                <a:solidFill>
                  <a:srgbClr val="000000">
                    <a:lumMod val="50000"/>
                    <a:lumOff val="50000"/>
                  </a:srgbClr>
                </a:solidFill>
                <a:latin typeface="Rage Italic" pitchFamily="66" charset="0"/>
                <a:ea typeface="+mn-ea"/>
                <a:cs typeface="Rage Italic" pitchFamily="66" charset="0"/>
              </a:defRPr>
            </a:lvl1pPr>
          </a:lstStyle>
          <a:p>
            <a:pPr fontAlgn="base">
              <a:spcBef>
                <a:spcPct val="0"/>
              </a:spcBef>
              <a:spcAft>
                <a:spcPct val="0"/>
              </a:spcAft>
              <a:defRPr/>
            </a:pPr>
            <a:fld id="{5FF3B0F3-0C85-4CAF-A507-3452704A339F}" type="slidenum">
              <a:rPr lang="en-US"/>
              <a:pPr fontAlgn="base">
                <a:spcBef>
                  <a:spcPct val="0"/>
                </a:spcBef>
                <a:spcAft>
                  <a:spcPct val="0"/>
                </a:spcAft>
                <a:defRPr/>
              </a:pPr>
              <a:t>‹#›</a:t>
            </a:fld>
            <a:endParaRPr lang="en-US" sz="1600" dirty="0">
              <a:solidFill>
                <a:srgbClr val="526DB0">
                  <a:shade val="75000"/>
                </a:srgbClr>
              </a:solidFill>
            </a:endParaRPr>
          </a:p>
        </p:txBody>
      </p:sp>
      <p:sp>
        <p:nvSpPr>
          <p:cNvPr id="28680" name="Rectangle 7"/>
          <p:cNvSpPr>
            <a:spLocks noChangeArrowheads="1"/>
          </p:cNvSpPr>
          <p:nvPr/>
        </p:nvSpPr>
        <p:spPr bwMode="auto">
          <a:xfrm>
            <a:off x="5791200" y="6664325"/>
            <a:ext cx="3200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fontAlgn="base" hangingPunct="1">
              <a:spcBef>
                <a:spcPct val="0"/>
              </a:spcBef>
              <a:spcAft>
                <a:spcPct val="0"/>
              </a:spcAft>
              <a:defRPr/>
            </a:pPr>
            <a:r>
              <a:rPr lang="en-US" altLang="en-US" sz="800" smtClean="0">
                <a:solidFill>
                  <a:srgbClr val="000000"/>
                </a:solidFill>
                <a:latin typeface="Arial" pitchFamily="34" charset="0"/>
                <a:ea typeface="MS PGothic" pitchFamily="34" charset="-128"/>
              </a:rPr>
              <a:t>© 2015 PRIME</a:t>
            </a:r>
            <a:r>
              <a:rPr lang="en-US" altLang="en-US" sz="800" baseline="30000" smtClean="0">
                <a:solidFill>
                  <a:srgbClr val="000000"/>
                </a:solidFill>
                <a:latin typeface="Arial" pitchFamily="34" charset="0"/>
                <a:ea typeface="MS PGothic" pitchFamily="34" charset="-128"/>
              </a:rPr>
              <a:t>® </a:t>
            </a:r>
            <a:r>
              <a:rPr lang="en-US" altLang="en-US" sz="800" smtClean="0">
                <a:solidFill>
                  <a:srgbClr val="000000"/>
                </a:solidFill>
                <a:latin typeface="Arial" pitchFamily="34" charset="0"/>
                <a:ea typeface="MS PGothic" pitchFamily="34" charset="-128"/>
              </a:rPr>
              <a:t>Education, Inc. All Rights Reserved</a:t>
            </a:r>
            <a:r>
              <a:rPr lang="en-US" altLang="en-US" sz="800" smtClean="0">
                <a:solidFill>
                  <a:srgbClr val="FFFFFF"/>
                </a:solidFill>
                <a:latin typeface="Arial" pitchFamily="34" charset="0"/>
                <a:ea typeface="MS PGothic" pitchFamily="34" charset="-128"/>
              </a:rPr>
              <a:t>. </a:t>
            </a:r>
          </a:p>
        </p:txBody>
      </p:sp>
    </p:spTree>
    <p:extLst>
      <p:ext uri="{BB962C8B-B14F-4D97-AF65-F5344CB8AC3E}">
        <p14:creationId xmlns:p14="http://schemas.microsoft.com/office/powerpoint/2010/main" val="7952495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Lst>
  <p:txStyles>
    <p:titleStyle>
      <a:lvl1pPr algn="ctr" defTabSz="457200" rtl="0" eaLnBrk="0" fontAlgn="base" hangingPunct="0">
        <a:spcBef>
          <a:spcPct val="0"/>
        </a:spcBef>
        <a:spcAft>
          <a:spcPct val="0"/>
        </a:spcAft>
        <a:defRPr sz="4800" kern="1200">
          <a:solidFill>
            <a:srgbClr val="262626"/>
          </a:solidFill>
          <a:latin typeface="+mj-lt"/>
          <a:ea typeface="+mj-ea"/>
          <a:cs typeface="+mj-cs"/>
        </a:defRPr>
      </a:lvl1pPr>
      <a:lvl2pPr algn="ctr" defTabSz="457200" rtl="0" eaLnBrk="0" fontAlgn="base" hangingPunct="0">
        <a:spcBef>
          <a:spcPct val="0"/>
        </a:spcBef>
        <a:spcAft>
          <a:spcPct val="0"/>
        </a:spcAft>
        <a:defRPr sz="4800">
          <a:solidFill>
            <a:srgbClr val="262626"/>
          </a:solidFill>
          <a:latin typeface="Cambria" pitchFamily="18" charset="0"/>
        </a:defRPr>
      </a:lvl2pPr>
      <a:lvl3pPr algn="ctr" defTabSz="457200" rtl="0" eaLnBrk="0" fontAlgn="base" hangingPunct="0">
        <a:spcBef>
          <a:spcPct val="0"/>
        </a:spcBef>
        <a:spcAft>
          <a:spcPct val="0"/>
        </a:spcAft>
        <a:defRPr sz="4800">
          <a:solidFill>
            <a:srgbClr val="262626"/>
          </a:solidFill>
          <a:latin typeface="Cambria" pitchFamily="18" charset="0"/>
        </a:defRPr>
      </a:lvl3pPr>
      <a:lvl4pPr algn="ctr" defTabSz="457200" rtl="0" eaLnBrk="0" fontAlgn="base" hangingPunct="0">
        <a:spcBef>
          <a:spcPct val="0"/>
        </a:spcBef>
        <a:spcAft>
          <a:spcPct val="0"/>
        </a:spcAft>
        <a:defRPr sz="4800">
          <a:solidFill>
            <a:srgbClr val="262626"/>
          </a:solidFill>
          <a:latin typeface="Cambria" pitchFamily="18" charset="0"/>
        </a:defRPr>
      </a:lvl4pPr>
      <a:lvl5pPr algn="ctr" defTabSz="457200" rtl="0" eaLnBrk="0" fontAlgn="base" hangingPunct="0">
        <a:spcBef>
          <a:spcPct val="0"/>
        </a:spcBef>
        <a:spcAft>
          <a:spcPct val="0"/>
        </a:spcAft>
        <a:defRPr sz="4800">
          <a:solidFill>
            <a:srgbClr val="262626"/>
          </a:solidFill>
          <a:latin typeface="Cambr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0" fontAlgn="base" hangingPunct="0">
        <a:spcBef>
          <a:spcPct val="20000"/>
        </a:spcBef>
        <a:spcAft>
          <a:spcPct val="0"/>
        </a:spcAft>
        <a:buClr>
          <a:schemeClr val="accent1"/>
        </a:buClr>
        <a:buSzPct val="95000"/>
        <a:buFont typeface="Rage Italic" pitchFamily="66" charset="0"/>
        <a:buChar char="0"/>
        <a:defRPr sz="2400" kern="1200">
          <a:solidFill>
            <a:srgbClr val="404040"/>
          </a:solidFill>
          <a:latin typeface="+mn-lt"/>
          <a:ea typeface="+mn-ea"/>
          <a:cs typeface="+mn-cs"/>
        </a:defRPr>
      </a:lvl1pPr>
      <a:lvl2pPr marL="557213" indent="-228600" algn="l" defTabSz="457200" rtl="0" eaLnBrk="0" fontAlgn="base" hangingPunct="0">
        <a:spcBef>
          <a:spcPct val="20000"/>
        </a:spcBef>
        <a:spcAft>
          <a:spcPct val="0"/>
        </a:spcAft>
        <a:buClr>
          <a:schemeClr val="accent1"/>
        </a:buClr>
        <a:buSzPct val="95000"/>
        <a:buFont typeface="Rage Italic" pitchFamily="66" charset="0"/>
        <a:buChar char="0"/>
        <a:defRPr sz="2200" kern="1200">
          <a:solidFill>
            <a:srgbClr val="404040"/>
          </a:solidFill>
          <a:latin typeface="+mn-lt"/>
          <a:ea typeface="+mn-ea"/>
          <a:cs typeface="+mn-cs"/>
        </a:defRPr>
      </a:lvl2pPr>
      <a:lvl3pPr marL="822325" indent="-182563" algn="l" defTabSz="457200" rtl="0" eaLnBrk="0" fontAlgn="base" hangingPunct="0">
        <a:spcBef>
          <a:spcPct val="20000"/>
        </a:spcBef>
        <a:spcAft>
          <a:spcPct val="0"/>
        </a:spcAft>
        <a:buClr>
          <a:schemeClr val="accent1"/>
        </a:buClr>
        <a:buSzPct val="95000"/>
        <a:buFont typeface="Rage Italic" pitchFamily="66" charset="0"/>
        <a:buChar char="0"/>
        <a:defRPr sz="2000" kern="1200">
          <a:solidFill>
            <a:srgbClr val="404040"/>
          </a:solidFill>
          <a:latin typeface="+mn-lt"/>
          <a:ea typeface="+mn-ea"/>
          <a:cs typeface="+mn-cs"/>
        </a:defRPr>
      </a:lvl3pPr>
      <a:lvl4pPr marL="1096963" indent="-182563" algn="l" defTabSz="457200" rtl="0" eaLnBrk="0" fontAlgn="base" hangingPunct="0">
        <a:spcBef>
          <a:spcPct val="20000"/>
        </a:spcBef>
        <a:spcAft>
          <a:spcPct val="0"/>
        </a:spcAft>
        <a:buClr>
          <a:schemeClr val="accent1"/>
        </a:buClr>
        <a:buSzPct val="95000"/>
        <a:buFont typeface="Rage Italic" pitchFamily="66" charset="0"/>
        <a:buChar char="0"/>
        <a:defRPr sz="1600" kern="1200">
          <a:solidFill>
            <a:srgbClr val="404040"/>
          </a:solidFill>
          <a:latin typeface="+mn-lt"/>
          <a:ea typeface="+mn-ea"/>
          <a:cs typeface="+mn-cs"/>
        </a:defRPr>
      </a:lvl4pPr>
      <a:lvl5pPr marL="1416050" indent="-182563" algn="l" defTabSz="457200" rtl="0" eaLnBrk="0" fontAlgn="base" hangingPunct="0">
        <a:spcBef>
          <a:spcPct val="20000"/>
        </a:spcBef>
        <a:spcAft>
          <a:spcPct val="0"/>
        </a:spcAft>
        <a:buClr>
          <a:schemeClr val="accent1"/>
        </a:buClr>
        <a:buSzPct val="95000"/>
        <a:buFont typeface="Rage Italic" pitchFamily="66" charset="0"/>
        <a:buChar char="0"/>
        <a:defRPr sz="1400" kern="1200">
          <a:solidFill>
            <a:srgbClr val="404040"/>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0004B"/>
        </a:solidFill>
        <a:effectLst/>
      </p:bgPr>
    </p:bg>
    <p:spTree>
      <p:nvGrpSpPr>
        <p:cNvPr id="1" name=""/>
        <p:cNvGrpSpPr/>
        <p:nvPr/>
      </p:nvGrpSpPr>
      <p:grpSpPr>
        <a:xfrm>
          <a:off x="0" y="0"/>
          <a:ext cx="0" cy="0"/>
          <a:chOff x="0" y="0"/>
          <a:chExt cx="0" cy="0"/>
        </a:xfrm>
      </p:grpSpPr>
      <p:sp>
        <p:nvSpPr>
          <p:cNvPr id="11266" name="Title Placeholder 6"/>
          <p:cNvSpPr>
            <a:spLocks noGrp="1"/>
          </p:cNvSpPr>
          <p:nvPr>
            <p:ph type="title"/>
          </p:nvPr>
        </p:nvSpPr>
        <p:spPr bwMode="auto">
          <a:xfrm>
            <a:off x="374650" y="238125"/>
            <a:ext cx="8440738"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267" name="Text Placeholder 7"/>
          <p:cNvSpPr>
            <a:spLocks noGrp="1"/>
          </p:cNvSpPr>
          <p:nvPr>
            <p:ph type="body" idx="1"/>
          </p:nvPr>
        </p:nvSpPr>
        <p:spPr bwMode="auto">
          <a:xfrm>
            <a:off x="374650" y="1517650"/>
            <a:ext cx="8458200"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305186181"/>
      </p:ext>
    </p:extLst>
  </p:cSld>
  <p:clrMap bg1="dk2" tx1="lt1" bg2="dk1"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0" fontAlgn="base" hangingPunct="0">
        <a:lnSpc>
          <a:spcPct val="90000"/>
        </a:lnSpc>
        <a:spcBef>
          <a:spcPts val="1000"/>
        </a:spcBef>
        <a:spcAft>
          <a:spcPts val="700"/>
        </a:spcAft>
        <a:buClr>
          <a:srgbClr val="FEFDDE"/>
        </a:buClr>
        <a:buFont typeface="Wingdings" pitchFamily="2" charset="2"/>
        <a:buChar char="§"/>
        <a:defRPr sz="2600">
          <a:solidFill>
            <a:srgbClr val="FEFDDE"/>
          </a:solidFill>
          <a:latin typeface="+mn-lt"/>
          <a:ea typeface="+mn-ea"/>
          <a:cs typeface="+mn-cs"/>
        </a:defRPr>
      </a:lvl1pPr>
      <a:lvl2pPr marL="742950" indent="-285750" algn="l" rtl="0" eaLnBrk="0" fontAlgn="base" hangingPunct="0">
        <a:lnSpc>
          <a:spcPct val="90000"/>
        </a:lnSpc>
        <a:spcBef>
          <a:spcPts val="1000"/>
        </a:spcBef>
        <a:spcAft>
          <a:spcPts val="700"/>
        </a:spcAft>
        <a:buClr>
          <a:srgbClr val="FEFDDE"/>
        </a:buClr>
        <a:buFont typeface="Arial" pitchFamily="34" charset="0"/>
        <a:buChar char="–"/>
        <a:defRPr sz="2400">
          <a:solidFill>
            <a:srgbClr val="FEFDDE"/>
          </a:solidFill>
          <a:latin typeface="+mn-lt"/>
        </a:defRPr>
      </a:lvl2pPr>
      <a:lvl3pPr marL="1143000" indent="-228600" algn="l" rtl="0" eaLnBrk="0" fontAlgn="base" hangingPunct="0">
        <a:lnSpc>
          <a:spcPct val="90000"/>
        </a:lnSpc>
        <a:spcBef>
          <a:spcPts val="1000"/>
        </a:spcBef>
        <a:spcAft>
          <a:spcPts val="700"/>
        </a:spcAft>
        <a:buClr>
          <a:srgbClr val="FEFDDE"/>
        </a:buClr>
        <a:buFont typeface="Arial" pitchFamily="34" charset="0"/>
        <a:buChar char="–"/>
        <a:defRPr sz="2200">
          <a:solidFill>
            <a:srgbClr val="FEFDDE"/>
          </a:solidFill>
          <a:latin typeface="+mn-lt"/>
        </a:defRPr>
      </a:lvl3pPr>
      <a:lvl4pPr marL="1600200" indent="-228600" algn="l" rtl="0" eaLnBrk="0" fontAlgn="base" hangingPunct="0">
        <a:lnSpc>
          <a:spcPct val="90000"/>
        </a:lnSpc>
        <a:spcBef>
          <a:spcPts val="1000"/>
        </a:spcBef>
        <a:spcAft>
          <a:spcPts val="700"/>
        </a:spcAft>
        <a:buClr>
          <a:srgbClr val="FEFDDE"/>
        </a:buClr>
        <a:buFont typeface="Arial" pitchFamily="34" charset="0"/>
        <a:buChar char="–"/>
        <a:defRPr sz="2000">
          <a:solidFill>
            <a:srgbClr val="FEFDDE"/>
          </a:solidFill>
          <a:latin typeface="+mn-lt"/>
        </a:defRPr>
      </a:lvl4pPr>
      <a:lvl5pPr marL="2057400" indent="-228600" algn="l" rtl="0" eaLnBrk="0" fontAlgn="base" hangingPunct="0">
        <a:lnSpc>
          <a:spcPct val="90000"/>
        </a:lnSpc>
        <a:spcBef>
          <a:spcPts val="1000"/>
        </a:spcBef>
        <a:spcAft>
          <a:spcPts val="700"/>
        </a:spcAft>
        <a:buClr>
          <a:srgbClr val="FEFDDE"/>
        </a:buClr>
        <a:buFont typeface="Arial" pitchFamily="34" charset="0"/>
        <a:buChar char="–"/>
        <a:defRPr>
          <a:solidFill>
            <a:srgbClr val="FEFDDE"/>
          </a:solidFill>
          <a:latin typeface="+mn-lt"/>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3.jpeg"/><Relationship Id="rId1" Type="http://schemas.openxmlformats.org/officeDocument/2006/relationships/slideLayout" Target="../slideLayouts/slideLayout12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6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61.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3.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3.jpeg"/><Relationship Id="rId1" Type="http://schemas.openxmlformats.org/officeDocument/2006/relationships/slideLayout" Target="../slideLayouts/slideLayout13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0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0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3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3.jpeg"/><Relationship Id="rId1" Type="http://schemas.openxmlformats.org/officeDocument/2006/relationships/slideLayout" Target="../slideLayouts/slideLayout15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18.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19.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4.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1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20.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24.jpeg"/><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101.xml"/></Relationships>
</file>

<file path=ppt/slides/_rels/slide5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2.xml"/></Relationships>
</file>

<file path=ppt/slides/_rels/slide5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1.xml"/></Relationships>
</file>

<file path=ppt/slides/_rels/slide5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6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7" y="10076"/>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p:txBody>
          <a:bodyPr>
            <a:normAutofit fontScale="92500" lnSpcReduction="10000"/>
          </a:bodyPr>
          <a:lstStyle/>
          <a:p>
            <a:pPr>
              <a:spcBef>
                <a:spcPct val="0"/>
              </a:spcBef>
              <a:spcAft>
                <a:spcPct val="0"/>
              </a:spcAft>
            </a:pPr>
            <a:r>
              <a:rPr lang="en-US" altLang="en-US" sz="3000" dirty="0">
                <a:solidFill>
                  <a:schemeClr val="bg1"/>
                </a:solidFill>
              </a:rPr>
              <a:t>Donna E. Sweet, MD, AAHIVS, MACP</a:t>
            </a:r>
          </a:p>
          <a:p>
            <a:pPr>
              <a:spcBef>
                <a:spcPct val="0"/>
              </a:spcBef>
              <a:spcAft>
                <a:spcPct val="0"/>
              </a:spcAft>
            </a:pPr>
            <a:r>
              <a:rPr lang="en-US" altLang="en-US" sz="3000" dirty="0">
                <a:solidFill>
                  <a:schemeClr val="bg1"/>
                </a:solidFill>
              </a:rPr>
              <a:t>Professor of Medicine</a:t>
            </a:r>
          </a:p>
          <a:p>
            <a:pPr>
              <a:spcBef>
                <a:spcPct val="0"/>
              </a:spcBef>
              <a:spcAft>
                <a:spcPct val="0"/>
              </a:spcAft>
            </a:pPr>
            <a:r>
              <a:rPr lang="en-US" altLang="en-US" sz="3000" dirty="0">
                <a:solidFill>
                  <a:schemeClr val="bg1"/>
                </a:solidFill>
              </a:rPr>
              <a:t>The University of Kansas School of Medicine - Wichita</a:t>
            </a:r>
          </a:p>
          <a:p>
            <a:endParaRPr lang="en-US" dirty="0"/>
          </a:p>
        </p:txBody>
      </p:sp>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0699" y="2133600"/>
            <a:ext cx="481013"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838200" y="990600"/>
            <a:ext cx="7772400" cy="1470025"/>
          </a:xfrm>
        </p:spPr>
        <p:txBody>
          <a:bodyPr>
            <a:normAutofit/>
          </a:bodyPr>
          <a:lstStyle/>
          <a:p>
            <a:r>
              <a:rPr lang="en-US" dirty="0" smtClean="0"/>
              <a:t>3 Ps To Prevent HIV Transmission</a:t>
            </a:r>
            <a:br>
              <a:rPr lang="en-US" dirty="0" smtClean="0"/>
            </a:br>
            <a:r>
              <a:rPr lang="en-US" dirty="0" smtClean="0"/>
              <a:t>(</a:t>
            </a:r>
            <a:r>
              <a:rPr lang="en-US" dirty="0" err="1" smtClean="0"/>
              <a:t>oPEP</a:t>
            </a:r>
            <a:r>
              <a:rPr lang="en-US" dirty="0" smtClean="0"/>
              <a:t>, PrEP, </a:t>
            </a:r>
            <a:r>
              <a:rPr lang="en-US" dirty="0" err="1" smtClean="0"/>
              <a:t>nPEP</a:t>
            </a:r>
            <a:r>
              <a:rPr lang="en-US" dirty="0" smtClean="0"/>
              <a:t>)</a:t>
            </a:r>
            <a:endParaRPr lang="en-US" dirty="0"/>
          </a:p>
        </p:txBody>
      </p:sp>
    </p:spTree>
    <p:extLst>
      <p:ext uri="{BB962C8B-B14F-4D97-AF65-F5344CB8AC3E}">
        <p14:creationId xmlns:p14="http://schemas.microsoft.com/office/powerpoint/2010/main" val="36091591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153574238"/>
              </p:ext>
            </p:extLst>
          </p:nvPr>
        </p:nvGraphicFramePr>
        <p:xfrm>
          <a:off x="195223" y="1981200"/>
          <a:ext cx="8915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3510238" y="228600"/>
            <a:ext cx="2057400" cy="1981200"/>
          </a:xfrm>
          <a:prstGeom prst="roundRect">
            <a:avLst/>
          </a:prstGeom>
          <a:blipFill>
            <a:blip r:embed="rId8"/>
            <a:tile tx="0" ty="0" sx="100000" sy="100000" flip="none" algn="tl"/>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smtClean="0">
                <a:solidFill>
                  <a:prstClr val="black"/>
                </a:solidFill>
              </a:rPr>
              <a:t>P</a:t>
            </a:r>
            <a:r>
              <a:rPr lang="en-US" sz="9600" baseline="-25000" dirty="0">
                <a:solidFill>
                  <a:prstClr val="black"/>
                </a:solidFill>
              </a:rPr>
              <a:t>1</a:t>
            </a:r>
          </a:p>
        </p:txBody>
      </p:sp>
    </p:spTree>
    <p:extLst>
      <p:ext uri="{BB962C8B-B14F-4D97-AF65-F5344CB8AC3E}">
        <p14:creationId xmlns:p14="http://schemas.microsoft.com/office/powerpoint/2010/main" val="142739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482" name="Title 1"/>
          <p:cNvSpPr>
            <a:spLocks noGrp="1"/>
          </p:cNvSpPr>
          <p:nvPr>
            <p:ph type="title"/>
          </p:nvPr>
        </p:nvSpPr>
        <p:spPr>
          <a:xfrm>
            <a:off x="531813" y="1981200"/>
            <a:ext cx="8042275" cy="1244600"/>
          </a:xfrm>
        </p:spPr>
        <p:txBody>
          <a:bodyPr/>
          <a:lstStyle/>
          <a:p>
            <a:r>
              <a:rPr lang="en-US" altLang="en-US" smtClean="0"/>
              <a:t>Missed PrEP Opportunities</a:t>
            </a:r>
          </a:p>
        </p:txBody>
      </p:sp>
      <p:sp>
        <p:nvSpPr>
          <p:cNvPr id="148483" name="Text Placeholder 3"/>
          <p:cNvSpPr>
            <a:spLocks noGrp="1"/>
          </p:cNvSpPr>
          <p:nvPr>
            <p:ph type="body" idx="1"/>
          </p:nvPr>
        </p:nvSpPr>
        <p:spPr>
          <a:xfrm>
            <a:off x="819150" y="3886200"/>
            <a:ext cx="7467600" cy="1500188"/>
          </a:xfrm>
        </p:spPr>
        <p:txBody>
          <a:bodyPr/>
          <a:lstStyle/>
          <a:p>
            <a:r>
              <a:rPr lang="en-US" altLang="en-US" sz="2800" smtClean="0">
                <a:solidFill>
                  <a:schemeClr val="tx1"/>
                </a:solidFill>
              </a:rPr>
              <a:t>66% of patients newly diagnosed with HIV in South Carolina had, on average, </a:t>
            </a:r>
          </a:p>
          <a:p>
            <a:r>
              <a:rPr lang="en-US" altLang="en-US" sz="2800" smtClean="0">
                <a:solidFill>
                  <a:schemeClr val="tx1"/>
                </a:solidFill>
              </a:rPr>
              <a:t>6.9 health care visits before their diagnosis</a:t>
            </a:r>
          </a:p>
        </p:txBody>
      </p:sp>
      <p:pic>
        <p:nvPicPr>
          <p:cNvPr id="1484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304800"/>
            <a:ext cx="4762500"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8485" name="TextBox 4"/>
          <p:cNvSpPr txBox="1">
            <a:spLocks noChangeArrowheads="1"/>
          </p:cNvSpPr>
          <p:nvPr/>
        </p:nvSpPr>
        <p:spPr bwMode="auto">
          <a:xfrm>
            <a:off x="104775" y="6019800"/>
            <a:ext cx="8915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pPr>
            <a:r>
              <a:rPr lang="en-US" altLang="en-US" sz="1400">
                <a:solidFill>
                  <a:srgbClr val="000000"/>
                </a:solidFill>
                <a:latin typeface="Cambria" pitchFamily="18" charset="0"/>
              </a:rPr>
              <a:t>Source:  </a:t>
            </a:r>
            <a:r>
              <a:rPr lang="en-US" altLang="en-US" sz="1400" i="1">
                <a:solidFill>
                  <a:srgbClr val="000000"/>
                </a:solidFill>
                <a:latin typeface="Cambria" pitchFamily="18" charset="0"/>
              </a:rPr>
              <a:t>Infectious Disease News</a:t>
            </a:r>
            <a:r>
              <a:rPr lang="en-US" altLang="en-US" sz="1400">
                <a:solidFill>
                  <a:srgbClr val="000000"/>
                </a:solidFill>
                <a:latin typeface="Cambria" pitchFamily="18" charset="0"/>
              </a:rPr>
              <a:t>. July 2019. Healio.com/ID</a:t>
            </a:r>
          </a:p>
          <a:p>
            <a:pPr algn="r" eaLnBrk="1" fontAlgn="base" hangingPunct="1">
              <a:spcBef>
                <a:spcPct val="0"/>
              </a:spcBef>
              <a:spcAft>
                <a:spcPct val="0"/>
              </a:spcAft>
            </a:pPr>
            <a:r>
              <a:rPr lang="en-US" altLang="en-US" sz="1400">
                <a:solidFill>
                  <a:srgbClr val="000000"/>
                </a:solidFill>
                <a:latin typeface="Cambria" pitchFamily="18" charset="0"/>
              </a:rPr>
              <a:t>https://www.healio.com/infectious-disease/hiv-aids/news/in-the-journals/%7b8a567340-b2c1-4ee5-9750-400d08548dc9%7d/two-thirds-of-patients-with-hiv-had-missed-opportunities-for-prep</a:t>
            </a:r>
          </a:p>
        </p:txBody>
      </p:sp>
    </p:spTree>
    <p:extLst>
      <p:ext uri="{BB962C8B-B14F-4D97-AF65-F5344CB8AC3E}">
        <p14:creationId xmlns:p14="http://schemas.microsoft.com/office/powerpoint/2010/main" val="3438056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9506" name="Picture 4" descr="https://shcs.ucdavis.edu/sites/default/files/blog-banner-pre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28800"/>
            <a:ext cx="91440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111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Number Placeholder 8"/>
          <p:cNvSpPr>
            <a:spLocks noGrp="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eaLnBrk="0" hangingPunct="0">
              <a:spcBef>
                <a:spcPct val="20000"/>
              </a:spcBef>
              <a:buFont typeface="Arial" pitchFamily="34" charset="0"/>
              <a:buChar char="•"/>
              <a:defRPr sz="3200">
                <a:solidFill>
                  <a:schemeClr val="tx1"/>
                </a:solidFill>
                <a:latin typeface="Calibri" pitchFamily="34" charset="0"/>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fontAlgn="base">
              <a:spcBef>
                <a:spcPct val="0"/>
              </a:spcBef>
              <a:spcAft>
                <a:spcPct val="0"/>
              </a:spcAft>
              <a:buFontTx/>
              <a:buNone/>
            </a:pPr>
            <a:fld id="{AE37EB88-7EF2-47B7-AEBC-1C737CB68C20}" type="slidenum">
              <a:rPr lang="en-US" altLang="en-US" sz="1200" smtClean="0">
                <a:solidFill>
                  <a:srgbClr val="4D4D4D"/>
                </a:solidFill>
                <a:latin typeface="Arial" pitchFamily="34" charset="0"/>
              </a:rPr>
              <a:pPr algn="l" fontAlgn="base">
                <a:spcBef>
                  <a:spcPct val="0"/>
                </a:spcBef>
                <a:spcAft>
                  <a:spcPct val="0"/>
                </a:spcAft>
                <a:buFontTx/>
                <a:buNone/>
              </a:pPr>
              <a:t>13</a:t>
            </a:fld>
            <a:endParaRPr lang="en-US" altLang="en-US" sz="1200" smtClean="0">
              <a:solidFill>
                <a:srgbClr val="4D4D4D"/>
              </a:solidFill>
              <a:latin typeface="Arial" pitchFamily="34" charset="0"/>
            </a:endParaRPr>
          </a:p>
        </p:txBody>
      </p:sp>
      <p:sp>
        <p:nvSpPr>
          <p:cNvPr id="150531" name="Title 1"/>
          <p:cNvSpPr>
            <a:spLocks noGrp="1"/>
          </p:cNvSpPr>
          <p:nvPr>
            <p:ph type="title"/>
          </p:nvPr>
        </p:nvSpPr>
        <p:spPr/>
        <p:txBody>
          <a:bodyPr/>
          <a:lstStyle/>
          <a:p>
            <a:pPr eaLnBrk="1" hangingPunct="1"/>
            <a:r>
              <a:rPr lang="en-US" altLang="en-US" sz="3600" smtClean="0"/>
              <a:t>FTC/TDF (TRUVADA) FOR PrEP INDICATION</a:t>
            </a:r>
          </a:p>
        </p:txBody>
      </p:sp>
      <p:sp>
        <p:nvSpPr>
          <p:cNvPr id="150532" name="Content Placeholder 2"/>
          <p:cNvSpPr>
            <a:spLocks noGrp="1"/>
          </p:cNvSpPr>
          <p:nvPr>
            <p:ph idx="1"/>
          </p:nvPr>
        </p:nvSpPr>
        <p:spPr>
          <a:xfrm>
            <a:off x="457200" y="1371600"/>
            <a:ext cx="8458200" cy="1295400"/>
          </a:xfrm>
        </p:spPr>
        <p:txBody>
          <a:bodyPr/>
          <a:lstStyle/>
          <a:p>
            <a:pPr eaLnBrk="1" hangingPunct="1"/>
            <a:r>
              <a:rPr lang="en-US" altLang="en-US" sz="1800" smtClean="0"/>
              <a:t>FTC/TDF  is indicated in combination with safer sex practices for PrEP to reduce the risk of sexually acquired HIV-1 in adults at high risk</a:t>
            </a:r>
          </a:p>
          <a:p>
            <a:pPr eaLnBrk="1" hangingPunct="1"/>
            <a:r>
              <a:rPr lang="en-US" altLang="en-US" sz="1800" smtClean="0"/>
              <a:t>This indication is based on clinical trials in MSM at high risk for HIV-1 infection and in heterosexual serodiscordant couples</a:t>
            </a:r>
          </a:p>
        </p:txBody>
      </p:sp>
      <p:sp>
        <p:nvSpPr>
          <p:cNvPr id="150533" name="TextBox 4"/>
          <p:cNvSpPr txBox="1">
            <a:spLocks noChangeArrowheads="1"/>
          </p:cNvSpPr>
          <p:nvPr/>
        </p:nvSpPr>
        <p:spPr bwMode="auto">
          <a:xfrm>
            <a:off x="0" y="6465888"/>
            <a:ext cx="3765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000">
                <a:solidFill>
                  <a:srgbClr val="4D4D4D"/>
                </a:solidFill>
                <a:latin typeface="Arial" pitchFamily="34" charset="0"/>
                <a:ea typeface="ヒラギノ角ゴ Pro W3"/>
                <a:cs typeface="ヒラギノ角ゴ Pro W3"/>
              </a:rPr>
              <a:t>MSM, men who have sex with men.</a:t>
            </a:r>
          </a:p>
          <a:p>
            <a:pPr eaLnBrk="1" fontAlgn="base" hangingPunct="1">
              <a:spcBef>
                <a:spcPct val="0"/>
              </a:spcBef>
              <a:spcAft>
                <a:spcPct val="0"/>
              </a:spcAft>
              <a:buFontTx/>
              <a:buNone/>
            </a:pPr>
            <a:r>
              <a:rPr lang="en-US" altLang="en-US" sz="1000">
                <a:solidFill>
                  <a:srgbClr val="4D4D4D"/>
                </a:solidFill>
                <a:latin typeface="Arial" pitchFamily="34" charset="0"/>
                <a:ea typeface="ヒラギノ角ゴ Pro W3"/>
                <a:cs typeface="ヒラギノ角ゴ Pro W3"/>
              </a:rPr>
              <a:t>TRUVADA Prescribing Information. Gilead Sciences, Inc. 2016.</a:t>
            </a:r>
          </a:p>
        </p:txBody>
      </p:sp>
      <p:sp>
        <p:nvSpPr>
          <p:cNvPr id="150534" name="TextBox 10"/>
          <p:cNvSpPr txBox="1">
            <a:spLocks noChangeArrowheads="1"/>
          </p:cNvSpPr>
          <p:nvPr/>
        </p:nvSpPr>
        <p:spPr bwMode="auto">
          <a:xfrm>
            <a:off x="2663825" y="5554663"/>
            <a:ext cx="3657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lnSpc>
                <a:spcPct val="90000"/>
              </a:lnSpc>
              <a:spcBef>
                <a:spcPct val="0"/>
              </a:spcBef>
              <a:spcAft>
                <a:spcPct val="0"/>
              </a:spcAft>
              <a:buFontTx/>
              <a:buNone/>
            </a:pPr>
            <a:r>
              <a:rPr lang="en-US" altLang="en-US" sz="1000">
                <a:solidFill>
                  <a:srgbClr val="4D4D4D"/>
                </a:solidFill>
                <a:latin typeface="Arial" pitchFamily="34" charset="0"/>
                <a:ea typeface="MS PGothic" pitchFamily="34" charset="-128"/>
                <a:cs typeface="Arial" pitchFamily="34" charset="0"/>
              </a:rPr>
              <a:t>Pill image is for illustration only.</a:t>
            </a:r>
          </a:p>
        </p:txBody>
      </p:sp>
      <p:pic>
        <p:nvPicPr>
          <p:cNvPr id="16" name="Picture 113" descr="K:\Clients\Gilead\Global\HIV\2013\Projects by project title\Heritage\Truvada deck\Drug Images\Truvada.png"/>
          <p:cNvPicPr>
            <a:picLocks noChangeAspect="1" noChangeArrowheads="1"/>
          </p:cNvPicPr>
          <p:nvPr/>
        </p:nvPicPr>
        <p:blipFill>
          <a:blip r:embed="rId3"/>
          <a:srcRect/>
          <a:stretch>
            <a:fillRect/>
          </a:stretch>
        </p:blipFill>
        <p:spPr bwMode="auto">
          <a:xfrm>
            <a:off x="3943350" y="4881563"/>
            <a:ext cx="1096963" cy="508000"/>
          </a:xfrm>
          <a:prstGeom prst="rect">
            <a:avLst/>
          </a:prstGeom>
          <a:noFill/>
          <a:ln>
            <a:noFill/>
          </a:ln>
          <a:effectLst>
            <a:outerShdw blurRad="50800" dist="38100" dir="2700000" algn="tl" rotWithShape="0">
              <a:prstClr val="black">
                <a:alpha val="40000"/>
              </a:prstClr>
            </a:outerShdw>
          </a:effectLst>
          <a:extLst/>
        </p:spPr>
      </p:pic>
      <p:sp>
        <p:nvSpPr>
          <p:cNvPr id="2" name="Rounded Rectangle 1"/>
          <p:cNvSpPr/>
          <p:nvPr/>
        </p:nvSpPr>
        <p:spPr bwMode="auto">
          <a:xfrm>
            <a:off x="1763713" y="2957513"/>
            <a:ext cx="5456237" cy="1676400"/>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 name="Rounded Rectangle 16"/>
          <p:cNvSpPr/>
          <p:nvPr/>
        </p:nvSpPr>
        <p:spPr bwMode="auto">
          <a:xfrm>
            <a:off x="3932238" y="2957513"/>
            <a:ext cx="3287712" cy="1677987"/>
          </a:xfrm>
          <a:custGeom>
            <a:avLst/>
            <a:gdLst>
              <a:gd name="connsiteX0" fmla="*/ 0 w 5456238"/>
              <a:gd name="connsiteY0" fmla="*/ 838199 h 1676398"/>
              <a:gd name="connsiteX1" fmla="*/ 838199 w 5456238"/>
              <a:gd name="connsiteY1" fmla="*/ 0 h 1676398"/>
              <a:gd name="connsiteX2" fmla="*/ 4618039 w 5456238"/>
              <a:gd name="connsiteY2" fmla="*/ 0 h 1676398"/>
              <a:gd name="connsiteX3" fmla="*/ 5456238 w 5456238"/>
              <a:gd name="connsiteY3" fmla="*/ 838199 h 1676398"/>
              <a:gd name="connsiteX4" fmla="*/ 5456238 w 5456238"/>
              <a:gd name="connsiteY4" fmla="*/ 838199 h 1676398"/>
              <a:gd name="connsiteX5" fmla="*/ 4618039 w 5456238"/>
              <a:gd name="connsiteY5" fmla="*/ 1676398 h 1676398"/>
              <a:gd name="connsiteX6" fmla="*/ 838199 w 5456238"/>
              <a:gd name="connsiteY6" fmla="*/ 1676398 h 1676398"/>
              <a:gd name="connsiteX7" fmla="*/ 0 w 5456238"/>
              <a:gd name="connsiteY7" fmla="*/ 838199 h 1676398"/>
              <a:gd name="connsiteX0" fmla="*/ 0 w 5456238"/>
              <a:gd name="connsiteY0" fmla="*/ 838199 h 1676398"/>
              <a:gd name="connsiteX1" fmla="*/ 838199 w 5456238"/>
              <a:gd name="connsiteY1" fmla="*/ 0 h 1676398"/>
              <a:gd name="connsiteX2" fmla="*/ 4618039 w 5456238"/>
              <a:gd name="connsiteY2" fmla="*/ 0 h 1676398"/>
              <a:gd name="connsiteX3" fmla="*/ 5456238 w 5456238"/>
              <a:gd name="connsiteY3" fmla="*/ 838199 h 1676398"/>
              <a:gd name="connsiteX4" fmla="*/ 5456238 w 5456238"/>
              <a:gd name="connsiteY4" fmla="*/ 838199 h 1676398"/>
              <a:gd name="connsiteX5" fmla="*/ 4618039 w 5456238"/>
              <a:gd name="connsiteY5" fmla="*/ 1676398 h 1676398"/>
              <a:gd name="connsiteX6" fmla="*/ 838199 w 5456238"/>
              <a:gd name="connsiteY6" fmla="*/ 1676398 h 1676398"/>
              <a:gd name="connsiteX7" fmla="*/ 0 w 5456238"/>
              <a:gd name="connsiteY7" fmla="*/ 838199 h 1676398"/>
              <a:gd name="connsiteX0" fmla="*/ 1520127 w 4690365"/>
              <a:gd name="connsiteY0" fmla="*/ 812320 h 1676398"/>
              <a:gd name="connsiteX1" fmla="*/ 72326 w 4690365"/>
              <a:gd name="connsiteY1" fmla="*/ 0 h 1676398"/>
              <a:gd name="connsiteX2" fmla="*/ 3852166 w 4690365"/>
              <a:gd name="connsiteY2" fmla="*/ 0 h 1676398"/>
              <a:gd name="connsiteX3" fmla="*/ 4690365 w 4690365"/>
              <a:gd name="connsiteY3" fmla="*/ 838199 h 1676398"/>
              <a:gd name="connsiteX4" fmla="*/ 4690365 w 4690365"/>
              <a:gd name="connsiteY4" fmla="*/ 838199 h 1676398"/>
              <a:gd name="connsiteX5" fmla="*/ 3852166 w 4690365"/>
              <a:gd name="connsiteY5" fmla="*/ 1676398 h 1676398"/>
              <a:gd name="connsiteX6" fmla="*/ 72326 w 4690365"/>
              <a:gd name="connsiteY6" fmla="*/ 1676398 h 1676398"/>
              <a:gd name="connsiteX7" fmla="*/ 1520127 w 4690365"/>
              <a:gd name="connsiteY7" fmla="*/ 812320 h 1676398"/>
              <a:gd name="connsiteX0" fmla="*/ 1534217 w 4704455"/>
              <a:gd name="connsiteY0" fmla="*/ 812320 h 1676398"/>
              <a:gd name="connsiteX1" fmla="*/ 2372416 w 4704455"/>
              <a:gd name="connsiteY1" fmla="*/ 8627 h 1676398"/>
              <a:gd name="connsiteX2" fmla="*/ 3866256 w 4704455"/>
              <a:gd name="connsiteY2" fmla="*/ 0 h 1676398"/>
              <a:gd name="connsiteX3" fmla="*/ 4704455 w 4704455"/>
              <a:gd name="connsiteY3" fmla="*/ 838199 h 1676398"/>
              <a:gd name="connsiteX4" fmla="*/ 4704455 w 4704455"/>
              <a:gd name="connsiteY4" fmla="*/ 838199 h 1676398"/>
              <a:gd name="connsiteX5" fmla="*/ 3866256 w 4704455"/>
              <a:gd name="connsiteY5" fmla="*/ 1676398 h 1676398"/>
              <a:gd name="connsiteX6" fmla="*/ 86416 w 4704455"/>
              <a:gd name="connsiteY6" fmla="*/ 1676398 h 1676398"/>
              <a:gd name="connsiteX7" fmla="*/ 1534217 w 4704455"/>
              <a:gd name="connsiteY7" fmla="*/ 812320 h 1676398"/>
              <a:gd name="connsiteX0" fmla="*/ 123299 w 3293537"/>
              <a:gd name="connsiteY0" fmla="*/ 812320 h 1693650"/>
              <a:gd name="connsiteX1" fmla="*/ 961498 w 3293537"/>
              <a:gd name="connsiteY1" fmla="*/ 8627 h 1693650"/>
              <a:gd name="connsiteX2" fmla="*/ 2455338 w 3293537"/>
              <a:gd name="connsiteY2" fmla="*/ 0 h 1693650"/>
              <a:gd name="connsiteX3" fmla="*/ 3293537 w 3293537"/>
              <a:gd name="connsiteY3" fmla="*/ 838199 h 1693650"/>
              <a:gd name="connsiteX4" fmla="*/ 3293537 w 3293537"/>
              <a:gd name="connsiteY4" fmla="*/ 838199 h 1693650"/>
              <a:gd name="connsiteX5" fmla="*/ 2455338 w 3293537"/>
              <a:gd name="connsiteY5" fmla="*/ 1676398 h 1693650"/>
              <a:gd name="connsiteX6" fmla="*/ 305890 w 3293537"/>
              <a:gd name="connsiteY6" fmla="*/ 1693650 h 1693650"/>
              <a:gd name="connsiteX7" fmla="*/ 123299 w 3293537"/>
              <a:gd name="connsiteY7" fmla="*/ 812320 h 1693650"/>
              <a:gd name="connsiteX0" fmla="*/ 123299 w 3293537"/>
              <a:gd name="connsiteY0" fmla="*/ 812320 h 1676398"/>
              <a:gd name="connsiteX1" fmla="*/ 961498 w 3293537"/>
              <a:gd name="connsiteY1" fmla="*/ 8627 h 1676398"/>
              <a:gd name="connsiteX2" fmla="*/ 2455338 w 3293537"/>
              <a:gd name="connsiteY2" fmla="*/ 0 h 1676398"/>
              <a:gd name="connsiteX3" fmla="*/ 3293537 w 3293537"/>
              <a:gd name="connsiteY3" fmla="*/ 838199 h 1676398"/>
              <a:gd name="connsiteX4" fmla="*/ 3293537 w 3293537"/>
              <a:gd name="connsiteY4" fmla="*/ 838199 h 1676398"/>
              <a:gd name="connsiteX5" fmla="*/ 2455338 w 3293537"/>
              <a:gd name="connsiteY5" fmla="*/ 1676398 h 1676398"/>
              <a:gd name="connsiteX6" fmla="*/ 305890 w 3293537"/>
              <a:gd name="connsiteY6" fmla="*/ 1676397 h 1676398"/>
              <a:gd name="connsiteX7" fmla="*/ 123299 w 3293537"/>
              <a:gd name="connsiteY7" fmla="*/ 812320 h 1676398"/>
              <a:gd name="connsiteX0" fmla="*/ 121835 w 3292073"/>
              <a:gd name="connsiteY0" fmla="*/ 812320 h 1676398"/>
              <a:gd name="connsiteX1" fmla="*/ 936811 w 3292073"/>
              <a:gd name="connsiteY1" fmla="*/ 5724 h 1676398"/>
              <a:gd name="connsiteX2" fmla="*/ 2453874 w 3292073"/>
              <a:gd name="connsiteY2" fmla="*/ 0 h 1676398"/>
              <a:gd name="connsiteX3" fmla="*/ 3292073 w 3292073"/>
              <a:gd name="connsiteY3" fmla="*/ 838199 h 1676398"/>
              <a:gd name="connsiteX4" fmla="*/ 3292073 w 3292073"/>
              <a:gd name="connsiteY4" fmla="*/ 838199 h 1676398"/>
              <a:gd name="connsiteX5" fmla="*/ 2453874 w 3292073"/>
              <a:gd name="connsiteY5" fmla="*/ 1676398 h 1676398"/>
              <a:gd name="connsiteX6" fmla="*/ 304426 w 3292073"/>
              <a:gd name="connsiteY6" fmla="*/ 1676397 h 1676398"/>
              <a:gd name="connsiteX7" fmla="*/ 121835 w 3292073"/>
              <a:gd name="connsiteY7" fmla="*/ 812320 h 1676398"/>
              <a:gd name="connsiteX0" fmla="*/ 120788 w 3291026"/>
              <a:gd name="connsiteY0" fmla="*/ 812320 h 1676398"/>
              <a:gd name="connsiteX1" fmla="*/ 919095 w 3291026"/>
              <a:gd name="connsiteY1" fmla="*/ 3343 h 1676398"/>
              <a:gd name="connsiteX2" fmla="*/ 2452827 w 3291026"/>
              <a:gd name="connsiteY2" fmla="*/ 0 h 1676398"/>
              <a:gd name="connsiteX3" fmla="*/ 3291026 w 3291026"/>
              <a:gd name="connsiteY3" fmla="*/ 838199 h 1676398"/>
              <a:gd name="connsiteX4" fmla="*/ 3291026 w 3291026"/>
              <a:gd name="connsiteY4" fmla="*/ 838199 h 1676398"/>
              <a:gd name="connsiteX5" fmla="*/ 2452827 w 3291026"/>
              <a:gd name="connsiteY5" fmla="*/ 1676398 h 1676398"/>
              <a:gd name="connsiteX6" fmla="*/ 303379 w 3291026"/>
              <a:gd name="connsiteY6" fmla="*/ 1676397 h 1676398"/>
              <a:gd name="connsiteX7" fmla="*/ 120788 w 3291026"/>
              <a:gd name="connsiteY7" fmla="*/ 812320 h 1676398"/>
              <a:gd name="connsiteX0" fmla="*/ 118254 w 3288492"/>
              <a:gd name="connsiteY0" fmla="*/ 813739 h 1677817"/>
              <a:gd name="connsiteX1" fmla="*/ 876079 w 3288492"/>
              <a:gd name="connsiteY1" fmla="*/ 0 h 1677817"/>
              <a:gd name="connsiteX2" fmla="*/ 2450293 w 3288492"/>
              <a:gd name="connsiteY2" fmla="*/ 1419 h 1677817"/>
              <a:gd name="connsiteX3" fmla="*/ 3288492 w 3288492"/>
              <a:gd name="connsiteY3" fmla="*/ 839618 h 1677817"/>
              <a:gd name="connsiteX4" fmla="*/ 3288492 w 3288492"/>
              <a:gd name="connsiteY4" fmla="*/ 839618 h 1677817"/>
              <a:gd name="connsiteX5" fmla="*/ 2450293 w 3288492"/>
              <a:gd name="connsiteY5" fmla="*/ 1677817 h 1677817"/>
              <a:gd name="connsiteX6" fmla="*/ 300845 w 3288492"/>
              <a:gd name="connsiteY6" fmla="*/ 1677816 h 1677817"/>
              <a:gd name="connsiteX7" fmla="*/ 118254 w 3288492"/>
              <a:gd name="connsiteY7" fmla="*/ 813739 h 167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88492" h="1677817">
                <a:moveTo>
                  <a:pt x="118254" y="813739"/>
                </a:moveTo>
                <a:cubicBezTo>
                  <a:pt x="214126" y="534103"/>
                  <a:pt x="413154" y="0"/>
                  <a:pt x="876079" y="0"/>
                </a:cubicBezTo>
                <a:lnTo>
                  <a:pt x="2450293" y="1419"/>
                </a:lnTo>
                <a:cubicBezTo>
                  <a:pt x="2913218" y="1419"/>
                  <a:pt x="3288492" y="376693"/>
                  <a:pt x="3288492" y="839618"/>
                </a:cubicBezTo>
                <a:lnTo>
                  <a:pt x="3288492" y="839618"/>
                </a:lnTo>
                <a:cubicBezTo>
                  <a:pt x="3288492" y="1302543"/>
                  <a:pt x="2913218" y="1677817"/>
                  <a:pt x="2450293" y="1677817"/>
                </a:cubicBezTo>
                <a:lnTo>
                  <a:pt x="300845" y="1677816"/>
                </a:lnTo>
                <a:cubicBezTo>
                  <a:pt x="-162080" y="1677816"/>
                  <a:pt x="22382" y="1093375"/>
                  <a:pt x="118254" y="813739"/>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 name="Parallelogram 2"/>
          <p:cNvSpPr/>
          <p:nvPr/>
        </p:nvSpPr>
        <p:spPr bwMode="auto">
          <a:xfrm>
            <a:off x="2743200" y="2957513"/>
            <a:ext cx="2057400" cy="1676400"/>
          </a:xfrm>
          <a:prstGeom prst="parallelogram">
            <a:avLst>
              <a:gd name="adj" fmla="val 2885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50539" name="TextBox 4"/>
          <p:cNvSpPr txBox="1">
            <a:spLocks noChangeArrowheads="1"/>
          </p:cNvSpPr>
          <p:nvPr/>
        </p:nvSpPr>
        <p:spPr bwMode="auto">
          <a:xfrm>
            <a:off x="2311400" y="3335338"/>
            <a:ext cx="18494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2000" b="1">
                <a:solidFill>
                  <a:srgbClr val="4D4D4D"/>
                </a:solidFill>
                <a:latin typeface="Arial" pitchFamily="34" charset="0"/>
                <a:ea typeface="MS PGothic" pitchFamily="34" charset="-128"/>
                <a:cs typeface="Arial" pitchFamily="34" charset="0"/>
              </a:rPr>
              <a:t>emtricitabine </a:t>
            </a:r>
            <a:br>
              <a:rPr lang="en-US" altLang="en-US" sz="2000" b="1">
                <a:solidFill>
                  <a:srgbClr val="4D4D4D"/>
                </a:solidFill>
                <a:latin typeface="Arial" pitchFamily="34" charset="0"/>
                <a:ea typeface="MS PGothic" pitchFamily="34" charset="-128"/>
                <a:cs typeface="Arial" pitchFamily="34" charset="0"/>
              </a:rPr>
            </a:br>
            <a:r>
              <a:rPr lang="en-US" altLang="en-US" sz="2000" b="1">
                <a:solidFill>
                  <a:srgbClr val="4D4D4D"/>
                </a:solidFill>
                <a:latin typeface="Arial" pitchFamily="34" charset="0"/>
                <a:ea typeface="MS PGothic" pitchFamily="34" charset="-128"/>
                <a:cs typeface="Arial" pitchFamily="34" charset="0"/>
              </a:rPr>
              <a:t>(FTC)</a:t>
            </a:r>
            <a:br>
              <a:rPr lang="en-US" altLang="en-US" sz="2000" b="1">
                <a:solidFill>
                  <a:srgbClr val="4D4D4D"/>
                </a:solidFill>
                <a:latin typeface="Arial" pitchFamily="34" charset="0"/>
                <a:ea typeface="MS PGothic" pitchFamily="34" charset="-128"/>
                <a:cs typeface="Arial" pitchFamily="34" charset="0"/>
              </a:rPr>
            </a:br>
            <a:r>
              <a:rPr lang="en-US" altLang="en-US" sz="1400" b="1">
                <a:solidFill>
                  <a:srgbClr val="4D4D4D"/>
                </a:solidFill>
                <a:latin typeface="Arial" pitchFamily="34" charset="0"/>
                <a:ea typeface="MS PGothic" pitchFamily="34" charset="-128"/>
                <a:cs typeface="Arial" pitchFamily="34" charset="0"/>
              </a:rPr>
              <a:t>200 mg</a:t>
            </a:r>
          </a:p>
        </p:txBody>
      </p:sp>
      <p:sp>
        <p:nvSpPr>
          <p:cNvPr id="150540" name="TextBox 14"/>
          <p:cNvSpPr txBox="1">
            <a:spLocks noChangeArrowheads="1"/>
          </p:cNvSpPr>
          <p:nvPr/>
        </p:nvSpPr>
        <p:spPr bwMode="auto">
          <a:xfrm>
            <a:off x="4716463" y="3365500"/>
            <a:ext cx="240347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1800" b="1">
                <a:solidFill>
                  <a:srgbClr val="4D4D4D"/>
                </a:solidFill>
                <a:latin typeface="Arial" pitchFamily="34" charset="0"/>
                <a:ea typeface="ヒラギノ角ゴ Pro W3"/>
                <a:cs typeface="ヒラギノ角ゴ Pro W3"/>
              </a:rPr>
              <a:t>tenofovir </a:t>
            </a:r>
            <a:r>
              <a:rPr lang="en-US" altLang="en-US" sz="1800" b="1">
                <a:solidFill>
                  <a:srgbClr val="4D4D4D"/>
                </a:solidFill>
                <a:latin typeface="Arial" pitchFamily="34" charset="0"/>
                <a:ea typeface="MS PGothic" pitchFamily="34" charset="-128"/>
                <a:cs typeface="Arial" pitchFamily="34" charset="0"/>
              </a:rPr>
              <a:t>disoproxil </a:t>
            </a:r>
            <a:br>
              <a:rPr lang="en-US" altLang="en-US" sz="1800" b="1">
                <a:solidFill>
                  <a:srgbClr val="4D4D4D"/>
                </a:solidFill>
                <a:latin typeface="Arial" pitchFamily="34" charset="0"/>
                <a:ea typeface="MS PGothic" pitchFamily="34" charset="-128"/>
                <a:cs typeface="Arial" pitchFamily="34" charset="0"/>
              </a:rPr>
            </a:br>
            <a:r>
              <a:rPr lang="en-US" altLang="en-US" sz="1800" b="1">
                <a:solidFill>
                  <a:srgbClr val="4D4D4D"/>
                </a:solidFill>
                <a:latin typeface="Arial" pitchFamily="34" charset="0"/>
                <a:ea typeface="MS PGothic" pitchFamily="34" charset="-128"/>
                <a:cs typeface="Arial" pitchFamily="34" charset="0"/>
              </a:rPr>
              <a:t>fumarate (TDF)</a:t>
            </a:r>
            <a:br>
              <a:rPr lang="en-US" altLang="en-US" sz="1800" b="1">
                <a:solidFill>
                  <a:srgbClr val="4D4D4D"/>
                </a:solidFill>
                <a:latin typeface="Arial" pitchFamily="34" charset="0"/>
                <a:ea typeface="MS PGothic" pitchFamily="34" charset="-128"/>
                <a:cs typeface="Arial" pitchFamily="34" charset="0"/>
              </a:rPr>
            </a:br>
            <a:r>
              <a:rPr lang="en-US" altLang="en-US" sz="1400" b="1">
                <a:solidFill>
                  <a:srgbClr val="4D4D4D"/>
                </a:solidFill>
                <a:latin typeface="Arial" pitchFamily="34" charset="0"/>
                <a:ea typeface="MS PGothic" pitchFamily="34" charset="-128"/>
                <a:cs typeface="Arial" pitchFamily="34" charset="0"/>
              </a:rPr>
              <a:t>300 mg</a:t>
            </a:r>
          </a:p>
        </p:txBody>
      </p:sp>
    </p:spTree>
    <p:extLst>
      <p:ext uri="{BB962C8B-B14F-4D97-AF65-F5344CB8AC3E}">
        <p14:creationId xmlns:p14="http://schemas.microsoft.com/office/powerpoint/2010/main" val="3985732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srcRect l="26007" t="49993" r="51478" b="25025"/>
          <a:stretch/>
        </p:blipFill>
        <p:spPr bwMode="auto">
          <a:xfrm>
            <a:off x="5570538" y="223838"/>
            <a:ext cx="3159125" cy="21891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srcRect l="49551" t="50033" r="9822" b="22318"/>
          <a:stretch/>
        </p:blipFill>
        <p:spPr bwMode="auto">
          <a:xfrm>
            <a:off x="152400" y="2590800"/>
            <a:ext cx="8743950" cy="3719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1556" name="Title 3"/>
          <p:cNvSpPr>
            <a:spLocks noGrp="1"/>
          </p:cNvSpPr>
          <p:nvPr>
            <p:ph type="title"/>
          </p:nvPr>
        </p:nvSpPr>
        <p:spPr>
          <a:xfrm>
            <a:off x="381000" y="1154113"/>
            <a:ext cx="4724400" cy="1143000"/>
          </a:xfrm>
        </p:spPr>
        <p:txBody>
          <a:bodyPr/>
          <a:lstStyle/>
          <a:p>
            <a:pPr eaLnBrk="1" hangingPunct="1"/>
            <a:r>
              <a:rPr lang="en-US" altLang="en-US" sz="5400" smtClean="0"/>
              <a:t>PrEP Facts</a:t>
            </a:r>
          </a:p>
        </p:txBody>
      </p:sp>
      <p:sp>
        <p:nvSpPr>
          <p:cNvPr id="151557" name="Rectangle 5"/>
          <p:cNvSpPr>
            <a:spLocks noChangeArrowheads="1"/>
          </p:cNvSpPr>
          <p:nvPr/>
        </p:nvSpPr>
        <p:spPr bwMode="auto">
          <a:xfrm>
            <a:off x="2124075" y="6411913"/>
            <a:ext cx="6892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fontAlgn="base" hangingPunct="1">
              <a:spcBef>
                <a:spcPct val="0"/>
              </a:spcBef>
              <a:spcAft>
                <a:spcPct val="0"/>
              </a:spcAft>
              <a:buFontTx/>
              <a:buNone/>
            </a:pPr>
            <a:r>
              <a:rPr lang="en-US" altLang="en-US" sz="1800">
                <a:solidFill>
                  <a:srgbClr val="000000"/>
                </a:solidFill>
                <a:ea typeface="MS PGothic" pitchFamily="34" charset="-128"/>
                <a:cs typeface="Arial" pitchFamily="34" charset="0"/>
              </a:rPr>
              <a:t>http://www.cdc.gov/vitalsigns/hivprep/index.html</a:t>
            </a:r>
          </a:p>
        </p:txBody>
      </p:sp>
    </p:spTree>
    <p:extLst>
      <p:ext uri="{BB962C8B-B14F-4D97-AF65-F5344CB8AC3E}">
        <p14:creationId xmlns:p14="http://schemas.microsoft.com/office/powerpoint/2010/main" val="810945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a:xfrm>
            <a:off x="552450" y="76200"/>
            <a:ext cx="8042275" cy="1443038"/>
          </a:xfrm>
        </p:spPr>
        <p:txBody>
          <a:bodyPr/>
          <a:lstStyle/>
          <a:p>
            <a:pPr eaLnBrk="1" hangingPunct="1"/>
            <a:r>
              <a:rPr lang="en-US" altLang="en-US" sz="3200" smtClean="0"/>
              <a:t>CDC PrEP Guidance: </a:t>
            </a:r>
            <a:br>
              <a:rPr lang="en-US" altLang="en-US" sz="3200" smtClean="0"/>
            </a:br>
            <a:r>
              <a:rPr lang="en-US" altLang="en-US" sz="3200" smtClean="0"/>
              <a:t>Who is recommended for PrEP? </a:t>
            </a:r>
          </a:p>
        </p:txBody>
      </p:sp>
      <p:sp>
        <p:nvSpPr>
          <p:cNvPr id="3" name="Content Placeholder 2"/>
          <p:cNvSpPr>
            <a:spLocks noGrp="1"/>
          </p:cNvSpPr>
          <p:nvPr>
            <p:ph idx="4294967295"/>
          </p:nvPr>
        </p:nvSpPr>
        <p:spPr>
          <a:xfrm>
            <a:off x="0" y="1425575"/>
            <a:ext cx="7581900" cy="1798638"/>
          </a:xfrm>
        </p:spPr>
        <p:txBody>
          <a:bodyPr rtlCol="0" anchor="ctr">
            <a:normAutofit fontScale="92500" lnSpcReduction="10000"/>
          </a:bodyPr>
          <a:lstStyle/>
          <a:p>
            <a:pPr marL="557784" lvl="1" eaLnBrk="1" fontAlgn="auto" hangingPunct="1">
              <a:spcBef>
                <a:spcPts val="900"/>
              </a:spcBef>
              <a:spcAft>
                <a:spcPts val="0"/>
              </a:spcAft>
              <a:defRPr/>
            </a:pPr>
            <a:r>
              <a:rPr lang="en-US" altLang="en-US" sz="2000" dirty="0" smtClean="0">
                <a:solidFill>
                  <a:srgbClr val="00293E"/>
                </a:solidFill>
                <a:latin typeface="Calibri" pitchFamily="34" charset="0"/>
                <a:cs typeface="Calibri" pitchFamily="34" charset="0"/>
              </a:rPr>
              <a:t>Daily oral </a:t>
            </a:r>
            <a:r>
              <a:rPr lang="en-US" altLang="en-US" sz="2000" dirty="0" err="1" smtClean="0">
                <a:solidFill>
                  <a:srgbClr val="00293E"/>
                </a:solidFill>
                <a:latin typeface="Calibri" pitchFamily="34" charset="0"/>
                <a:cs typeface="Calibri" pitchFamily="34" charset="0"/>
              </a:rPr>
              <a:t>PrEP</a:t>
            </a:r>
            <a:r>
              <a:rPr lang="en-US" altLang="en-US" sz="2000" dirty="0" smtClean="0">
                <a:solidFill>
                  <a:srgbClr val="00293E"/>
                </a:solidFill>
                <a:latin typeface="Calibri" pitchFamily="34" charset="0"/>
                <a:cs typeface="Calibri" pitchFamily="34" charset="0"/>
              </a:rPr>
              <a:t> is </a:t>
            </a:r>
            <a:r>
              <a:rPr lang="en-US" altLang="en-US" sz="2000" dirty="0">
                <a:solidFill>
                  <a:srgbClr val="00293E"/>
                </a:solidFill>
                <a:latin typeface="Calibri" pitchFamily="34" charset="0"/>
                <a:cs typeface="Calibri" pitchFamily="34" charset="0"/>
              </a:rPr>
              <a:t>recommended for adults at </a:t>
            </a:r>
            <a:r>
              <a:rPr lang="en-US" altLang="en-US" sz="2000" dirty="0">
                <a:solidFill>
                  <a:srgbClr val="0066CC"/>
                </a:solidFill>
                <a:latin typeface="Calibri" pitchFamily="34" charset="0"/>
                <a:cs typeface="Calibri" pitchFamily="34" charset="0"/>
              </a:rPr>
              <a:t>substantial risk</a:t>
            </a:r>
            <a:r>
              <a:rPr lang="en-US" altLang="en-US" sz="2000" dirty="0">
                <a:solidFill>
                  <a:schemeClr val="tx1">
                    <a:lumMod val="75000"/>
                    <a:lumOff val="25000"/>
                  </a:schemeClr>
                </a:solidFill>
                <a:latin typeface="Calibri" pitchFamily="34" charset="0"/>
                <a:cs typeface="Calibri" pitchFamily="34" charset="0"/>
              </a:rPr>
              <a:t> of </a:t>
            </a:r>
            <a:r>
              <a:rPr lang="en-US" altLang="en-US" sz="2000" dirty="0" smtClean="0">
                <a:solidFill>
                  <a:schemeClr val="tx1">
                    <a:lumMod val="75000"/>
                    <a:lumOff val="25000"/>
                  </a:schemeClr>
                </a:solidFill>
                <a:latin typeface="Calibri" pitchFamily="34" charset="0"/>
                <a:cs typeface="Calibri" pitchFamily="34" charset="0"/>
              </a:rPr>
              <a:t>acquiring HIV infection: </a:t>
            </a:r>
            <a:endParaRPr lang="en-US" altLang="en-US" sz="2000" dirty="0">
              <a:solidFill>
                <a:schemeClr val="tx1">
                  <a:lumMod val="75000"/>
                  <a:lumOff val="25000"/>
                </a:schemeClr>
              </a:solidFill>
              <a:latin typeface="Calibri" pitchFamily="34" charset="0"/>
              <a:cs typeface="Calibri" pitchFamily="34" charset="0"/>
            </a:endParaRPr>
          </a:p>
          <a:p>
            <a:pPr marL="822960" lvl="2" indent="-182880" eaLnBrk="1" fontAlgn="auto" hangingPunct="1">
              <a:spcBef>
                <a:spcPts val="900"/>
              </a:spcBef>
              <a:spcAft>
                <a:spcPts val="0"/>
              </a:spcAft>
              <a:defRPr/>
            </a:pPr>
            <a:r>
              <a:rPr lang="en-US" altLang="en-US" dirty="0" smtClean="0">
                <a:solidFill>
                  <a:schemeClr val="tx1">
                    <a:lumMod val="75000"/>
                    <a:lumOff val="25000"/>
                  </a:schemeClr>
                </a:solidFill>
                <a:latin typeface="Calibri" pitchFamily="34" charset="0"/>
                <a:cs typeface="Calibri" pitchFamily="34" charset="0"/>
              </a:rPr>
              <a:t>Sexually </a:t>
            </a:r>
            <a:r>
              <a:rPr lang="en-US" altLang="en-US" dirty="0">
                <a:solidFill>
                  <a:schemeClr val="tx1">
                    <a:lumMod val="75000"/>
                    <a:lumOff val="25000"/>
                  </a:schemeClr>
                </a:solidFill>
                <a:latin typeface="Calibri" pitchFamily="34" charset="0"/>
                <a:cs typeface="Calibri" pitchFamily="34" charset="0"/>
              </a:rPr>
              <a:t>active MSM</a:t>
            </a:r>
          </a:p>
          <a:p>
            <a:pPr marL="822960" lvl="2" indent="-182880" eaLnBrk="1" fontAlgn="auto" hangingPunct="1">
              <a:spcBef>
                <a:spcPts val="900"/>
              </a:spcBef>
              <a:spcAft>
                <a:spcPts val="0"/>
              </a:spcAft>
              <a:defRPr/>
            </a:pPr>
            <a:r>
              <a:rPr lang="en-US" altLang="en-US" dirty="0">
                <a:solidFill>
                  <a:schemeClr val="tx1">
                    <a:lumMod val="75000"/>
                    <a:lumOff val="25000"/>
                  </a:schemeClr>
                </a:solidFill>
                <a:latin typeface="Calibri" pitchFamily="34" charset="0"/>
                <a:cs typeface="Calibri" pitchFamily="34" charset="0"/>
              </a:rPr>
              <a:t>Heterosexually active men and women</a:t>
            </a:r>
          </a:p>
          <a:p>
            <a:pPr marL="822960" lvl="2" indent="-182880" eaLnBrk="1" fontAlgn="auto" hangingPunct="1">
              <a:spcBef>
                <a:spcPts val="900"/>
              </a:spcBef>
              <a:spcAft>
                <a:spcPts val="0"/>
              </a:spcAft>
              <a:defRPr/>
            </a:pPr>
            <a:r>
              <a:rPr lang="en-US" altLang="en-US" dirty="0">
                <a:solidFill>
                  <a:schemeClr val="tx1">
                    <a:lumMod val="75000"/>
                    <a:lumOff val="25000"/>
                  </a:schemeClr>
                </a:solidFill>
                <a:latin typeface="Calibri" pitchFamily="34" charset="0"/>
                <a:cs typeface="Calibri" pitchFamily="34" charset="0"/>
              </a:rPr>
              <a:t>Injection drug </a:t>
            </a:r>
            <a:r>
              <a:rPr lang="en-US" altLang="en-US" dirty="0" smtClean="0">
                <a:solidFill>
                  <a:schemeClr val="tx1">
                    <a:lumMod val="75000"/>
                    <a:lumOff val="25000"/>
                  </a:schemeClr>
                </a:solidFill>
                <a:latin typeface="Calibri" pitchFamily="34" charset="0"/>
                <a:cs typeface="Calibri" pitchFamily="34" charset="0"/>
              </a:rPr>
              <a:t>users</a:t>
            </a:r>
            <a:endParaRPr lang="en-US" altLang="en-US" dirty="0">
              <a:solidFill>
                <a:schemeClr val="tx1">
                  <a:lumMod val="75000"/>
                  <a:lumOff val="25000"/>
                </a:schemeClr>
              </a:solidFill>
              <a:latin typeface="Calibri" pitchFamily="34" charset="0"/>
              <a:cs typeface="Calibri" pitchFamily="34" charset="0"/>
            </a:endParaRPr>
          </a:p>
        </p:txBody>
      </p:sp>
      <p:sp>
        <p:nvSpPr>
          <p:cNvPr id="152580" name="TextBox 3"/>
          <p:cNvSpPr txBox="1">
            <a:spLocks noChangeArrowheads="1"/>
          </p:cNvSpPr>
          <p:nvPr/>
        </p:nvSpPr>
        <p:spPr bwMode="auto">
          <a:xfrm>
            <a:off x="304800" y="5883275"/>
            <a:ext cx="85375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95000"/>
              <a:buFont typeface="Rage Italic" pitchFamily="66" charset="0"/>
              <a:buChar char="0"/>
              <a:defRPr sz="2400">
                <a:solidFill>
                  <a:srgbClr val="404040"/>
                </a:solidFill>
                <a:latin typeface="Cambria" pitchFamily="18" charset="0"/>
              </a:defRPr>
            </a:lvl1pPr>
            <a:lvl2pPr marL="742950" indent="-285750" eaLnBrk="0" hangingPunct="0">
              <a:spcBef>
                <a:spcPct val="20000"/>
              </a:spcBef>
              <a:buClr>
                <a:schemeClr val="accent1"/>
              </a:buClr>
              <a:buSzPct val="95000"/>
              <a:buFont typeface="Rage Italic" pitchFamily="66" charset="0"/>
              <a:buChar char="0"/>
              <a:defRPr sz="2200">
                <a:solidFill>
                  <a:srgbClr val="404040"/>
                </a:solidFill>
                <a:latin typeface="Cambria" pitchFamily="18" charset="0"/>
              </a:defRPr>
            </a:lvl2pPr>
            <a:lvl3pPr marL="1143000" indent="-228600" eaLnBrk="0" hangingPunct="0">
              <a:spcBef>
                <a:spcPct val="20000"/>
              </a:spcBef>
              <a:buClr>
                <a:schemeClr val="accent1"/>
              </a:buClr>
              <a:buSzPct val="95000"/>
              <a:buFont typeface="Rage Italic" pitchFamily="66" charset="0"/>
              <a:buChar char="0"/>
              <a:defRPr sz="2000">
                <a:solidFill>
                  <a:srgbClr val="404040"/>
                </a:solidFill>
                <a:latin typeface="Cambria" pitchFamily="18" charset="0"/>
              </a:defRPr>
            </a:lvl3pPr>
            <a:lvl4pPr marL="1600200" indent="-228600" eaLnBrk="0" hangingPunct="0">
              <a:spcBef>
                <a:spcPct val="20000"/>
              </a:spcBef>
              <a:buClr>
                <a:schemeClr val="accent1"/>
              </a:buClr>
              <a:buSzPct val="95000"/>
              <a:buFont typeface="Rage Italic" pitchFamily="66" charset="0"/>
              <a:buChar char="0"/>
              <a:defRPr sz="1600">
                <a:solidFill>
                  <a:srgbClr val="404040"/>
                </a:solidFill>
                <a:latin typeface="Cambria" pitchFamily="18" charset="0"/>
              </a:defRPr>
            </a:lvl4pPr>
            <a:lvl5pPr marL="2057400" indent="-228600" eaLnBrk="0" hangingPunct="0">
              <a:spcBef>
                <a:spcPct val="20000"/>
              </a:spcBef>
              <a:buClr>
                <a:schemeClr val="accent1"/>
              </a:buClr>
              <a:buSzPct val="95000"/>
              <a:buFont typeface="Rage Italic" pitchFamily="66" charset="0"/>
              <a:buChar char="0"/>
              <a:defRPr sz="1400">
                <a:solidFill>
                  <a:srgbClr val="404040"/>
                </a:solidFill>
                <a:latin typeface="Cambria" pitchFamily="18" charset="0"/>
              </a:defRPr>
            </a:lvl5pPr>
            <a:lvl6pPr marL="2514600" indent="-228600" eaLnBrk="0" fontAlgn="base" hangingPunct="0">
              <a:spcBef>
                <a:spcPct val="20000"/>
              </a:spcBef>
              <a:spcAft>
                <a:spcPct val="0"/>
              </a:spcAft>
              <a:buClr>
                <a:schemeClr val="accent1"/>
              </a:buClr>
              <a:buSzPct val="95000"/>
              <a:buFont typeface="Rage Italic" pitchFamily="66" charset="0"/>
              <a:buChar char="0"/>
              <a:defRPr sz="1400">
                <a:solidFill>
                  <a:srgbClr val="404040"/>
                </a:solidFill>
                <a:latin typeface="Cambria" pitchFamily="18" charset="0"/>
              </a:defRPr>
            </a:lvl6pPr>
            <a:lvl7pPr marL="2971800" indent="-228600" eaLnBrk="0" fontAlgn="base" hangingPunct="0">
              <a:spcBef>
                <a:spcPct val="20000"/>
              </a:spcBef>
              <a:spcAft>
                <a:spcPct val="0"/>
              </a:spcAft>
              <a:buClr>
                <a:schemeClr val="accent1"/>
              </a:buClr>
              <a:buSzPct val="95000"/>
              <a:buFont typeface="Rage Italic" pitchFamily="66" charset="0"/>
              <a:buChar char="0"/>
              <a:defRPr sz="1400">
                <a:solidFill>
                  <a:srgbClr val="404040"/>
                </a:solidFill>
                <a:latin typeface="Cambria" pitchFamily="18" charset="0"/>
              </a:defRPr>
            </a:lvl7pPr>
            <a:lvl8pPr marL="3429000" indent="-228600" eaLnBrk="0" fontAlgn="base" hangingPunct="0">
              <a:spcBef>
                <a:spcPct val="20000"/>
              </a:spcBef>
              <a:spcAft>
                <a:spcPct val="0"/>
              </a:spcAft>
              <a:buClr>
                <a:schemeClr val="accent1"/>
              </a:buClr>
              <a:buSzPct val="95000"/>
              <a:buFont typeface="Rage Italic" pitchFamily="66" charset="0"/>
              <a:buChar char="0"/>
              <a:defRPr sz="1400">
                <a:solidFill>
                  <a:srgbClr val="404040"/>
                </a:solidFill>
                <a:latin typeface="Cambria" pitchFamily="18" charset="0"/>
              </a:defRPr>
            </a:lvl8pPr>
            <a:lvl9pPr marL="3886200" indent="-228600" eaLnBrk="0" fontAlgn="base" hangingPunct="0">
              <a:spcBef>
                <a:spcPct val="20000"/>
              </a:spcBef>
              <a:spcAft>
                <a:spcPct val="0"/>
              </a:spcAft>
              <a:buClr>
                <a:schemeClr val="accent1"/>
              </a:buClr>
              <a:buSzPct val="95000"/>
              <a:buFont typeface="Rage Italic" pitchFamily="66" charset="0"/>
              <a:buChar char="0"/>
              <a:defRPr sz="1400">
                <a:solidFill>
                  <a:srgbClr val="404040"/>
                </a:solidFill>
                <a:latin typeface="Cambria" pitchFamily="18" charset="0"/>
              </a:defRPr>
            </a:lvl9pPr>
          </a:lstStyle>
          <a:p>
            <a:pPr eaLnBrk="1" fontAlgn="base" hangingPunct="1">
              <a:spcBef>
                <a:spcPct val="0"/>
              </a:spcBef>
              <a:spcAft>
                <a:spcPct val="0"/>
              </a:spcAft>
              <a:buClrTx/>
              <a:buSzTx/>
              <a:buFontTx/>
              <a:buNone/>
            </a:pPr>
            <a:r>
              <a:rPr lang="en-US" altLang="en-US" sz="1100" b="1">
                <a:solidFill>
                  <a:srgbClr val="262626"/>
                </a:solidFill>
                <a:latin typeface="Arial" pitchFamily="34" charset="0"/>
                <a:ea typeface="MS PGothic" pitchFamily="34" charset="-128"/>
                <a:cs typeface="Arial" pitchFamily="34" charset="0"/>
              </a:rPr>
              <a:t>MSM=men who have sex with men; STI=sexually transmitted infection. </a:t>
            </a:r>
          </a:p>
          <a:p>
            <a:pPr eaLnBrk="1" fontAlgn="base" hangingPunct="1">
              <a:spcBef>
                <a:spcPct val="0"/>
              </a:spcBef>
              <a:spcAft>
                <a:spcPct val="0"/>
              </a:spcAft>
              <a:buClrTx/>
              <a:buSzTx/>
              <a:buFontTx/>
              <a:buNone/>
            </a:pPr>
            <a:r>
              <a:rPr lang="en-US" altLang="en-US" sz="1100" b="1">
                <a:solidFill>
                  <a:srgbClr val="262626"/>
                </a:solidFill>
                <a:latin typeface="Arial" pitchFamily="34" charset="0"/>
                <a:ea typeface="MS PGothic" pitchFamily="34" charset="-128"/>
                <a:cs typeface="Arial" pitchFamily="34" charset="0"/>
              </a:rPr>
              <a:t>CDC. Preexposure Prophylaxis for the Prevention Of HIV Infection in the United States -- 2014: A Clinical Practice Guideline. Section: Summary of Guidance for PrEP Use. May 2014. www.cdc.gov/hiv/pdf/guidelines/PrEPguidelines2014.pdf. Accessed 1/19/15.</a:t>
            </a:r>
          </a:p>
        </p:txBody>
      </p:sp>
      <p:graphicFrame>
        <p:nvGraphicFramePr>
          <p:cNvPr id="5" name="Table 4"/>
          <p:cNvGraphicFramePr>
            <a:graphicFrameLocks noGrp="1"/>
          </p:cNvGraphicFramePr>
          <p:nvPr/>
        </p:nvGraphicFramePr>
        <p:xfrm>
          <a:off x="377825" y="3505200"/>
          <a:ext cx="8482013" cy="2103438"/>
        </p:xfrm>
        <a:graphic>
          <a:graphicData uri="http://schemas.openxmlformats.org/drawingml/2006/table">
            <a:tbl>
              <a:tblPr firstRow="1" bandRow="1">
                <a:tableStyleId>{5C22544A-7EE6-4342-B048-85BDC9FD1C3A}</a:tableStyleId>
              </a:tblPr>
              <a:tblGrid>
                <a:gridCol w="1413669"/>
                <a:gridCol w="2179244"/>
                <a:gridCol w="2859528"/>
                <a:gridCol w="2029572"/>
              </a:tblGrid>
              <a:tr h="304846">
                <a:tc>
                  <a:txBody>
                    <a:bodyPr/>
                    <a:lstStyle/>
                    <a:p>
                      <a:endParaRPr lang="en-US" sz="1400" b="1" dirty="0">
                        <a:solidFill>
                          <a:srgbClr val="0A0A0A"/>
                        </a:solidFill>
                        <a:latin typeface="Calibri" pitchFamily="34" charset="0"/>
                        <a:cs typeface="Calibri" pitchFamily="34" charset="0"/>
                      </a:endParaRPr>
                    </a:p>
                  </a:txBody>
                  <a:tcPr marL="91448" marR="91448" marT="45727" marB="45727" anchor="ctr"/>
                </a:tc>
                <a:tc>
                  <a:txBody>
                    <a:bodyPr/>
                    <a:lstStyle/>
                    <a:p>
                      <a:pPr algn="ctr"/>
                      <a:r>
                        <a:rPr lang="en-US" sz="1400" dirty="0" smtClean="0">
                          <a:latin typeface="Calibri" pitchFamily="34" charset="0"/>
                          <a:cs typeface="Calibri" pitchFamily="34" charset="0"/>
                        </a:rPr>
                        <a:t>MSM</a:t>
                      </a:r>
                      <a:endParaRPr lang="en-US" sz="1400" dirty="0">
                        <a:solidFill>
                          <a:srgbClr val="0A0A0A"/>
                        </a:solidFill>
                        <a:latin typeface="Calibri" pitchFamily="34" charset="0"/>
                        <a:cs typeface="Calibri" pitchFamily="34" charset="0"/>
                      </a:endParaRPr>
                    </a:p>
                  </a:txBody>
                  <a:tcPr marL="91448" marR="91448" marT="45727" marB="45727" anchor="ctr"/>
                </a:tc>
                <a:tc>
                  <a:txBody>
                    <a:bodyPr/>
                    <a:lstStyle/>
                    <a:p>
                      <a:pPr algn="ctr"/>
                      <a:r>
                        <a:rPr lang="en-US" sz="1400" dirty="0" smtClean="0">
                          <a:latin typeface="Calibri" pitchFamily="34" charset="0"/>
                          <a:cs typeface="Calibri" pitchFamily="34" charset="0"/>
                        </a:rPr>
                        <a:t>Heterosexual Women and Men </a:t>
                      </a:r>
                      <a:endParaRPr lang="en-US" sz="1400" dirty="0">
                        <a:solidFill>
                          <a:srgbClr val="0A0A0A"/>
                        </a:solidFill>
                        <a:latin typeface="Calibri" pitchFamily="34" charset="0"/>
                        <a:cs typeface="Calibri" pitchFamily="34" charset="0"/>
                      </a:endParaRPr>
                    </a:p>
                  </a:txBody>
                  <a:tcPr marL="91448" marR="91448" marT="45727" marB="45727" anchor="ctr"/>
                </a:tc>
                <a:tc>
                  <a:txBody>
                    <a:bodyPr/>
                    <a:lstStyle/>
                    <a:p>
                      <a:pPr algn="ctr"/>
                      <a:r>
                        <a:rPr lang="en-US" sz="1400" dirty="0" smtClean="0">
                          <a:latin typeface="Calibri" pitchFamily="34" charset="0"/>
                          <a:cs typeface="Calibri" pitchFamily="34" charset="0"/>
                        </a:rPr>
                        <a:t>Injection Drug Users </a:t>
                      </a:r>
                      <a:endParaRPr lang="en-US" sz="1400" dirty="0" smtClean="0">
                        <a:solidFill>
                          <a:srgbClr val="0A0A0A"/>
                        </a:solidFill>
                        <a:latin typeface="Calibri" pitchFamily="34" charset="0"/>
                        <a:cs typeface="Calibri" pitchFamily="34" charset="0"/>
                      </a:endParaRPr>
                    </a:p>
                  </a:txBody>
                  <a:tcPr marL="91448" marR="91448" marT="45727" marB="45727" anchor="ctr"/>
                </a:tc>
              </a:tr>
              <a:tr h="1798592">
                <a:tc>
                  <a:txBody>
                    <a:bodyPr/>
                    <a:lstStyle/>
                    <a:p>
                      <a:r>
                        <a:rPr lang="en-US" sz="1400" dirty="0" smtClean="0">
                          <a:latin typeface="Calibri" pitchFamily="34" charset="0"/>
                          <a:cs typeface="Calibri" pitchFamily="34" charset="0"/>
                        </a:rPr>
                        <a:t>Detecting substantial </a:t>
                      </a:r>
                    </a:p>
                    <a:p>
                      <a:r>
                        <a:rPr lang="en-US" sz="1400" dirty="0" smtClean="0">
                          <a:latin typeface="Calibri" pitchFamily="34" charset="0"/>
                          <a:cs typeface="Calibri" pitchFamily="34" charset="0"/>
                        </a:rPr>
                        <a:t>risk of acquiring HIV infection</a:t>
                      </a:r>
                      <a:endParaRPr lang="en-US" sz="1400" b="1" dirty="0">
                        <a:solidFill>
                          <a:srgbClr val="0A0A0A"/>
                        </a:solidFill>
                        <a:latin typeface="Calibri" pitchFamily="34" charset="0"/>
                        <a:cs typeface="Calibri" pitchFamily="34" charset="0"/>
                      </a:endParaRPr>
                    </a:p>
                  </a:txBody>
                  <a:tcPr marL="91448" marR="91448" marT="45727" marB="45727" anchor="ctr"/>
                </a:tc>
                <a:tc>
                  <a:txBody>
                    <a:bodyPr/>
                    <a:lstStyle/>
                    <a:p>
                      <a:pPr marL="171450" indent="-171450" algn="l">
                        <a:buFont typeface="Wingdings" pitchFamily="2" charset="2"/>
                        <a:buChar char="§"/>
                      </a:pPr>
                      <a:r>
                        <a:rPr lang="en-US" sz="1400" dirty="0" smtClean="0">
                          <a:latin typeface="Calibri" pitchFamily="34" charset="0"/>
                          <a:cs typeface="Calibri" pitchFamily="34" charset="0"/>
                        </a:rPr>
                        <a:t>HIV-positive sexual partner </a:t>
                      </a:r>
                    </a:p>
                    <a:p>
                      <a:pPr marL="171450" indent="-171450" algn="l">
                        <a:buFont typeface="Wingdings" pitchFamily="2" charset="2"/>
                        <a:buChar char="§"/>
                      </a:pPr>
                      <a:r>
                        <a:rPr lang="en-US" sz="1400" dirty="0" smtClean="0">
                          <a:latin typeface="Calibri" pitchFamily="34" charset="0"/>
                          <a:cs typeface="Calibri" pitchFamily="34" charset="0"/>
                        </a:rPr>
                        <a:t>Recent bacterial STI </a:t>
                      </a:r>
                    </a:p>
                    <a:p>
                      <a:pPr marL="171450" indent="-171450" algn="l">
                        <a:buFont typeface="Wingdings" pitchFamily="2" charset="2"/>
                        <a:buChar char="§"/>
                      </a:pPr>
                      <a:r>
                        <a:rPr lang="en-US" sz="1400" dirty="0" smtClean="0">
                          <a:latin typeface="Calibri" pitchFamily="34" charset="0"/>
                          <a:cs typeface="Calibri" pitchFamily="34" charset="0"/>
                        </a:rPr>
                        <a:t>High number of sex</a:t>
                      </a:r>
                      <a:r>
                        <a:rPr lang="en-US" sz="1400" baseline="0" dirty="0" smtClean="0">
                          <a:latin typeface="Calibri" pitchFamily="34" charset="0"/>
                          <a:cs typeface="Calibri" pitchFamily="34" charset="0"/>
                        </a:rPr>
                        <a:t> </a:t>
                      </a:r>
                      <a:r>
                        <a:rPr lang="en-US" sz="1400" dirty="0" smtClean="0">
                          <a:latin typeface="Calibri" pitchFamily="34" charset="0"/>
                          <a:cs typeface="Calibri" pitchFamily="34" charset="0"/>
                        </a:rPr>
                        <a:t>partners </a:t>
                      </a:r>
                    </a:p>
                    <a:p>
                      <a:pPr marL="171450" indent="-171450" algn="l">
                        <a:buFont typeface="Wingdings" pitchFamily="2" charset="2"/>
                        <a:buChar char="§"/>
                      </a:pPr>
                      <a:r>
                        <a:rPr lang="en-US" sz="1400" dirty="0" smtClean="0">
                          <a:latin typeface="Calibri" pitchFamily="34" charset="0"/>
                          <a:cs typeface="Calibri" pitchFamily="34" charset="0"/>
                        </a:rPr>
                        <a:t>History of inconsistent or no condom</a:t>
                      </a:r>
                      <a:r>
                        <a:rPr lang="en-US" sz="1400" baseline="0" dirty="0" smtClean="0">
                          <a:latin typeface="Calibri" pitchFamily="34" charset="0"/>
                          <a:cs typeface="Calibri" pitchFamily="34" charset="0"/>
                        </a:rPr>
                        <a:t> </a:t>
                      </a:r>
                      <a:r>
                        <a:rPr lang="en-US" sz="1400" dirty="0" smtClean="0">
                          <a:latin typeface="Calibri" pitchFamily="34" charset="0"/>
                          <a:cs typeface="Calibri" pitchFamily="34" charset="0"/>
                        </a:rPr>
                        <a:t>use </a:t>
                      </a:r>
                    </a:p>
                    <a:p>
                      <a:pPr marL="171450" indent="-171450" algn="l">
                        <a:buFont typeface="Wingdings" pitchFamily="2" charset="2"/>
                        <a:buChar char="§"/>
                      </a:pPr>
                      <a:r>
                        <a:rPr lang="en-US" sz="1400" dirty="0" smtClean="0">
                          <a:latin typeface="Calibri" pitchFamily="34" charset="0"/>
                          <a:cs typeface="Calibri" pitchFamily="34" charset="0"/>
                        </a:rPr>
                        <a:t>Commercial sex work</a:t>
                      </a:r>
                      <a:endParaRPr lang="en-US" sz="1400" dirty="0">
                        <a:solidFill>
                          <a:srgbClr val="0A0A0A"/>
                        </a:solidFill>
                        <a:latin typeface="Calibri" pitchFamily="34" charset="0"/>
                        <a:cs typeface="Calibri" pitchFamily="34" charset="0"/>
                      </a:endParaRPr>
                    </a:p>
                  </a:txBody>
                  <a:tcPr marL="91448" marR="91448" marT="45727" marB="45727"/>
                </a:tc>
                <a:tc>
                  <a:txBody>
                    <a:bodyPr/>
                    <a:lstStyle/>
                    <a:p>
                      <a:pPr marL="171450" indent="-171450" algn="l">
                        <a:buFont typeface="Wingdings" pitchFamily="2" charset="2"/>
                        <a:buChar char="§"/>
                      </a:pPr>
                      <a:r>
                        <a:rPr lang="en-US" sz="1400" dirty="0" smtClean="0">
                          <a:latin typeface="Calibri" pitchFamily="34" charset="0"/>
                          <a:cs typeface="Calibri" pitchFamily="34" charset="0"/>
                        </a:rPr>
                        <a:t>HIV-positive sexual partner </a:t>
                      </a:r>
                    </a:p>
                    <a:p>
                      <a:pPr marL="171450" indent="-171450" algn="l">
                        <a:buFont typeface="Wingdings" pitchFamily="2" charset="2"/>
                        <a:buChar char="§"/>
                      </a:pPr>
                      <a:r>
                        <a:rPr lang="en-US" sz="1400" dirty="0" smtClean="0">
                          <a:latin typeface="Calibri" pitchFamily="34" charset="0"/>
                          <a:cs typeface="Calibri" pitchFamily="34" charset="0"/>
                        </a:rPr>
                        <a:t>Recent bacterial STI </a:t>
                      </a:r>
                    </a:p>
                    <a:p>
                      <a:pPr marL="171450" indent="-171450" algn="l">
                        <a:buFont typeface="Wingdings" pitchFamily="2" charset="2"/>
                        <a:buChar char="§"/>
                      </a:pPr>
                      <a:r>
                        <a:rPr lang="en-US" sz="1400" dirty="0" smtClean="0">
                          <a:latin typeface="Calibri" pitchFamily="34" charset="0"/>
                          <a:cs typeface="Calibri" pitchFamily="34" charset="0"/>
                        </a:rPr>
                        <a:t>High number of sex partners </a:t>
                      </a:r>
                    </a:p>
                    <a:p>
                      <a:pPr marL="171450" indent="-171450" algn="l">
                        <a:buFont typeface="Wingdings" pitchFamily="2" charset="2"/>
                        <a:buChar char="§"/>
                      </a:pPr>
                      <a:r>
                        <a:rPr lang="en-US" sz="1400" dirty="0" smtClean="0">
                          <a:latin typeface="Calibri" pitchFamily="34" charset="0"/>
                          <a:cs typeface="Calibri" pitchFamily="34" charset="0"/>
                        </a:rPr>
                        <a:t>History of inconsistent or no condom use </a:t>
                      </a:r>
                    </a:p>
                    <a:p>
                      <a:pPr marL="171450" indent="-171450" algn="l">
                        <a:buFont typeface="Wingdings" pitchFamily="2" charset="2"/>
                        <a:buChar char="§"/>
                      </a:pPr>
                      <a:r>
                        <a:rPr lang="en-US" sz="1400" dirty="0" smtClean="0">
                          <a:latin typeface="Calibri" pitchFamily="34" charset="0"/>
                          <a:cs typeface="Calibri" pitchFamily="34" charset="0"/>
                        </a:rPr>
                        <a:t>Commercial sex work </a:t>
                      </a:r>
                    </a:p>
                    <a:p>
                      <a:pPr marL="171450" indent="-171450" algn="l">
                        <a:buFont typeface="Wingdings" pitchFamily="2" charset="2"/>
                        <a:buChar char="§"/>
                      </a:pPr>
                      <a:r>
                        <a:rPr lang="en-US" sz="1400" dirty="0" smtClean="0">
                          <a:latin typeface="Calibri" pitchFamily="34" charset="0"/>
                          <a:cs typeface="Calibri" pitchFamily="34" charset="0"/>
                        </a:rPr>
                        <a:t>In high-prevalence area or network</a:t>
                      </a:r>
                      <a:endParaRPr lang="en-US" sz="1400" dirty="0">
                        <a:solidFill>
                          <a:srgbClr val="0A0A0A"/>
                        </a:solidFill>
                        <a:latin typeface="Calibri" pitchFamily="34" charset="0"/>
                        <a:cs typeface="Calibri" pitchFamily="34" charset="0"/>
                      </a:endParaRPr>
                    </a:p>
                  </a:txBody>
                  <a:tcPr marL="91448" marR="91448" marT="45727" marB="45727"/>
                </a:tc>
                <a:tc>
                  <a:txBody>
                    <a:bodyPr/>
                    <a:lstStyle/>
                    <a:p>
                      <a:pPr marL="171450" indent="-171450" algn="l">
                        <a:buFont typeface="Wingdings" pitchFamily="2" charset="2"/>
                        <a:buChar char="§"/>
                      </a:pPr>
                      <a:r>
                        <a:rPr lang="en-US" sz="1400" dirty="0" smtClean="0">
                          <a:latin typeface="Calibri" pitchFamily="34" charset="0"/>
                          <a:cs typeface="Calibri" pitchFamily="34" charset="0"/>
                        </a:rPr>
                        <a:t>HIV-positive injecting partner </a:t>
                      </a:r>
                    </a:p>
                    <a:p>
                      <a:pPr marL="171450" indent="-171450" algn="l">
                        <a:buFont typeface="Wingdings" pitchFamily="2" charset="2"/>
                        <a:buChar char="§"/>
                      </a:pPr>
                      <a:r>
                        <a:rPr lang="en-US" sz="1400" dirty="0" smtClean="0">
                          <a:latin typeface="Calibri" pitchFamily="34" charset="0"/>
                          <a:cs typeface="Calibri" pitchFamily="34" charset="0"/>
                        </a:rPr>
                        <a:t>Sharing injection equipment </a:t>
                      </a:r>
                    </a:p>
                    <a:p>
                      <a:pPr marL="171450" indent="-171450" algn="l">
                        <a:buFont typeface="Wingdings" pitchFamily="2" charset="2"/>
                        <a:buChar char="§"/>
                      </a:pPr>
                      <a:r>
                        <a:rPr lang="en-US" sz="1400" dirty="0" smtClean="0">
                          <a:latin typeface="Calibri" pitchFamily="34" charset="0"/>
                          <a:cs typeface="Calibri" pitchFamily="34" charset="0"/>
                        </a:rPr>
                        <a:t>Recent drug treatment (but currently injecting) </a:t>
                      </a:r>
                      <a:endParaRPr lang="en-US" sz="1400" dirty="0" smtClean="0">
                        <a:solidFill>
                          <a:srgbClr val="0A0A0A"/>
                        </a:solidFill>
                        <a:latin typeface="Calibri" pitchFamily="34" charset="0"/>
                        <a:cs typeface="Calibri" pitchFamily="34" charset="0"/>
                      </a:endParaRPr>
                    </a:p>
                  </a:txBody>
                  <a:tcPr marL="91448" marR="91448" marT="45727" marB="45727"/>
                </a:tc>
              </a:tr>
            </a:tbl>
          </a:graphicData>
        </a:graphic>
      </p:graphicFrame>
    </p:spTree>
    <p:extLst>
      <p:ext uri="{BB962C8B-B14F-4D97-AF65-F5344CB8AC3E}">
        <p14:creationId xmlns:p14="http://schemas.microsoft.com/office/powerpoint/2010/main" val="1148331841"/>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a:xfrm>
            <a:off x="444500" y="38100"/>
            <a:ext cx="8229600" cy="1143000"/>
          </a:xfrm>
        </p:spPr>
        <p:txBody>
          <a:bodyPr/>
          <a:lstStyle/>
          <a:p>
            <a:r>
              <a:rPr lang="en-US" altLang="en-US" sz="2400" smtClean="0"/>
              <a:t>TRUVADA FOR PrEP SHOULD BE USED AS PART OF A COMPREHENSIVE PREVENTION STRATEGY</a:t>
            </a:r>
          </a:p>
        </p:txBody>
      </p:sp>
      <p:graphicFrame>
        <p:nvGraphicFramePr>
          <p:cNvPr id="2" name="Content Placeholder 1"/>
          <p:cNvGraphicFramePr>
            <a:graphicFrameLocks noGrp="1"/>
          </p:cNvGraphicFramePr>
          <p:nvPr>
            <p:ph idx="1"/>
          </p:nvPr>
        </p:nvGraphicFramePr>
        <p:xfrm>
          <a:off x="465137" y="1081881"/>
          <a:ext cx="8229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04" name="TextBox 31"/>
          <p:cNvSpPr txBox="1">
            <a:spLocks noChangeArrowheads="1"/>
          </p:cNvSpPr>
          <p:nvPr/>
        </p:nvSpPr>
        <p:spPr bwMode="auto">
          <a:xfrm>
            <a:off x="0" y="6605588"/>
            <a:ext cx="861060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000">
                <a:solidFill>
                  <a:srgbClr val="4D4D4D"/>
                </a:solidFill>
                <a:latin typeface="Arial" pitchFamily="34" charset="0"/>
                <a:ea typeface="ヒラギノ角ゴ Pro W3"/>
                <a:cs typeface="ヒラギノ角ゴ Pro W3"/>
              </a:rPr>
              <a:t>TRUVADA Prescribing Information. Gilead Sciences, Inc. 2016.</a:t>
            </a:r>
          </a:p>
        </p:txBody>
      </p:sp>
      <p:cxnSp>
        <p:nvCxnSpPr>
          <p:cNvPr id="15" name="Straight Connector 14"/>
          <p:cNvCxnSpPr/>
          <p:nvPr/>
        </p:nvCxnSpPr>
        <p:spPr>
          <a:xfrm flipH="1">
            <a:off x="647700" y="2176463"/>
            <a:ext cx="7864475"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7" name="Rectangle 16"/>
          <p:cNvSpPr/>
          <p:nvPr/>
        </p:nvSpPr>
        <p:spPr>
          <a:xfrm>
            <a:off x="273050" y="5257800"/>
            <a:ext cx="8572500" cy="1143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7338" indent="-287338" eaLnBrk="0" hangingPunct="0">
              <a:spcAft>
                <a:spcPts val="600"/>
              </a:spcAft>
              <a:buClr>
                <a:srgbClr val="F37736"/>
              </a:buClr>
              <a:buFont typeface="Arial" pitchFamily="34" charset="0"/>
              <a:buChar char="●"/>
              <a:defRPr/>
            </a:pPr>
            <a:r>
              <a:rPr lang="en-US" dirty="0">
                <a:solidFill>
                  <a:prstClr val="black"/>
                </a:solidFill>
              </a:rPr>
              <a:t>TRUVADA for PrEP is not always effective in preventing the acquisition of HIV-1 </a:t>
            </a:r>
          </a:p>
          <a:p>
            <a:pPr marL="287338" indent="-287338" eaLnBrk="0" hangingPunct="0">
              <a:spcAft>
                <a:spcPts val="600"/>
              </a:spcAft>
              <a:buClr>
                <a:srgbClr val="F37736"/>
              </a:buClr>
              <a:buFont typeface="Arial" pitchFamily="34" charset="0"/>
              <a:buChar char="●"/>
              <a:defRPr/>
            </a:pPr>
            <a:r>
              <a:rPr lang="en-US" altLang="en-US" dirty="0">
                <a:solidFill>
                  <a:prstClr val="black"/>
                </a:solidFill>
              </a:rPr>
              <a:t>The effectiveness of TRUVADA for PrEP in reducing the risk of acquiring HIV-1 is strongly correlated with adherence</a:t>
            </a:r>
            <a:endParaRPr lang="en-US" altLang="en-US" b="1" dirty="0">
              <a:solidFill>
                <a:prstClr val="black"/>
              </a:solidFill>
            </a:endParaRPr>
          </a:p>
        </p:txBody>
      </p:sp>
      <p:cxnSp>
        <p:nvCxnSpPr>
          <p:cNvPr id="26" name="Straight Connector 25"/>
          <p:cNvCxnSpPr/>
          <p:nvPr/>
        </p:nvCxnSpPr>
        <p:spPr>
          <a:xfrm flipH="1">
            <a:off x="647700" y="4022725"/>
            <a:ext cx="7864475"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0140770"/>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p:txBody>
          <a:bodyPr/>
          <a:lstStyle/>
          <a:p>
            <a:r>
              <a:rPr lang="en-US" altLang="en-US" sz="2400" smtClean="0"/>
              <a:t>TRUVADA FOR PrEP: REQUIREMENTS FOR INITIATION AND MONITORING FOR HIV-1 INFECTION</a:t>
            </a:r>
          </a:p>
        </p:txBody>
      </p:sp>
      <p:sp>
        <p:nvSpPr>
          <p:cNvPr id="154627" name="TextBox 31"/>
          <p:cNvSpPr txBox="1">
            <a:spLocks noChangeArrowheads="1"/>
          </p:cNvSpPr>
          <p:nvPr/>
        </p:nvSpPr>
        <p:spPr bwMode="auto">
          <a:xfrm>
            <a:off x="381000" y="6324600"/>
            <a:ext cx="86106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fontAlgn="base" hangingPunct="1">
              <a:spcBef>
                <a:spcPct val="0"/>
              </a:spcBef>
              <a:spcAft>
                <a:spcPct val="0"/>
              </a:spcAft>
              <a:buFontTx/>
              <a:buNone/>
            </a:pPr>
            <a:r>
              <a:rPr lang="en-US" altLang="en-US" sz="1000">
                <a:solidFill>
                  <a:srgbClr val="4D4D4D"/>
                </a:solidFill>
                <a:latin typeface="Arial" pitchFamily="34" charset="0"/>
                <a:ea typeface="ヒラギノ角ゴ Pro W3"/>
                <a:cs typeface="ヒラギノ角ゴ Pro W3"/>
              </a:rPr>
              <a:t>ART, antiretroviral therapy.</a:t>
            </a:r>
          </a:p>
          <a:p>
            <a:pPr algn="r" eaLnBrk="1" fontAlgn="base" hangingPunct="1">
              <a:spcBef>
                <a:spcPct val="0"/>
              </a:spcBef>
              <a:spcAft>
                <a:spcPct val="0"/>
              </a:spcAft>
              <a:buFontTx/>
              <a:buNone/>
            </a:pPr>
            <a:r>
              <a:rPr lang="en-US" altLang="en-US" sz="1000">
                <a:solidFill>
                  <a:srgbClr val="4D4D4D"/>
                </a:solidFill>
                <a:latin typeface="Arial" pitchFamily="34" charset="0"/>
                <a:ea typeface="ヒラギノ角ゴ Pro W3"/>
                <a:cs typeface="ヒラギノ角ゴ Pro W3"/>
              </a:rPr>
              <a:t>TRUVADA Prescribing Information. Gilead Sciences, Inc. 2016.</a:t>
            </a:r>
          </a:p>
        </p:txBody>
      </p:sp>
      <p:sp>
        <p:nvSpPr>
          <p:cNvPr id="154628" name="TextBox 5"/>
          <p:cNvSpPr txBox="1">
            <a:spLocks noChangeArrowheads="1"/>
          </p:cNvSpPr>
          <p:nvPr/>
        </p:nvSpPr>
        <p:spPr bwMode="auto">
          <a:xfrm>
            <a:off x="493713" y="2336800"/>
            <a:ext cx="4230687"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ctr" hangingPunct="1">
              <a:spcBef>
                <a:spcPct val="0"/>
              </a:spcBef>
              <a:spcAft>
                <a:spcPts val="600"/>
              </a:spcAft>
              <a:buClr>
                <a:srgbClr val="EEECE1"/>
              </a:buClr>
              <a:buFont typeface="Arial" pitchFamily="34" charset="0"/>
              <a:buChar char="●"/>
            </a:pPr>
            <a:r>
              <a:rPr lang="en-US" altLang="en-US" sz="1400">
                <a:solidFill>
                  <a:srgbClr val="4D4D4D"/>
                </a:solidFill>
                <a:latin typeface="Arial" pitchFamily="34" charset="0"/>
                <a:ea typeface="MS PGothic" pitchFamily="34" charset="-128"/>
                <a:cs typeface="Arial" pitchFamily="34" charset="0"/>
              </a:rPr>
              <a:t>Confirm negative HIV-1 status immediately prior to initiation </a:t>
            </a:r>
          </a:p>
          <a:p>
            <a:pPr eaLnBrk="1" fontAlgn="ctr" hangingPunct="1">
              <a:spcBef>
                <a:spcPct val="0"/>
              </a:spcBef>
              <a:spcAft>
                <a:spcPts val="600"/>
              </a:spcAft>
              <a:buClr>
                <a:srgbClr val="EEECE1"/>
              </a:buClr>
              <a:buFont typeface="Arial" pitchFamily="34" charset="0"/>
              <a:buChar char="●"/>
            </a:pPr>
            <a:r>
              <a:rPr lang="en-US" altLang="en-US" sz="1400">
                <a:solidFill>
                  <a:srgbClr val="4D4D4D"/>
                </a:solidFill>
                <a:latin typeface="Arial" pitchFamily="34" charset="0"/>
                <a:ea typeface="MS PGothic" pitchFamily="34" charset="-128"/>
                <a:cs typeface="Arial" pitchFamily="34" charset="0"/>
              </a:rPr>
              <a:t>If signs or symptoms of acute HIV-1 infection (eg, fever, fatigue, myalgia, skin rash) are present and recent exposures </a:t>
            </a:r>
            <a:br>
              <a:rPr lang="en-US" altLang="en-US" sz="1400">
                <a:solidFill>
                  <a:srgbClr val="4D4D4D"/>
                </a:solidFill>
                <a:latin typeface="Arial" pitchFamily="34" charset="0"/>
                <a:ea typeface="MS PGothic" pitchFamily="34" charset="-128"/>
                <a:cs typeface="Arial" pitchFamily="34" charset="0"/>
              </a:rPr>
            </a:br>
            <a:r>
              <a:rPr lang="en-US" altLang="en-US" sz="1400">
                <a:solidFill>
                  <a:srgbClr val="4D4D4D"/>
                </a:solidFill>
                <a:latin typeface="Arial" pitchFamily="34" charset="0"/>
                <a:ea typeface="MS PGothic" pitchFamily="34" charset="-128"/>
                <a:cs typeface="Arial" pitchFamily="34" charset="0"/>
              </a:rPr>
              <a:t>(&lt;1 month) are suspected, delay initiation for </a:t>
            </a:r>
            <a:br>
              <a:rPr lang="en-US" altLang="en-US" sz="1400">
                <a:solidFill>
                  <a:srgbClr val="4D4D4D"/>
                </a:solidFill>
                <a:latin typeface="Arial" pitchFamily="34" charset="0"/>
                <a:ea typeface="MS PGothic" pitchFamily="34" charset="-128"/>
                <a:cs typeface="Arial" pitchFamily="34" charset="0"/>
              </a:rPr>
            </a:br>
            <a:r>
              <a:rPr lang="en-US" altLang="en-US" sz="1400">
                <a:solidFill>
                  <a:srgbClr val="4D4D4D"/>
                </a:solidFill>
                <a:latin typeface="Arial" pitchFamily="34" charset="0"/>
                <a:ea typeface="MS PGothic" pitchFamily="34" charset="-128"/>
                <a:cs typeface="Arial" pitchFamily="34" charset="0"/>
              </a:rPr>
              <a:t>≥1 month, then reconfirm HIV-1 status </a:t>
            </a:r>
          </a:p>
          <a:p>
            <a:pPr eaLnBrk="1" fontAlgn="ctr" hangingPunct="1">
              <a:spcBef>
                <a:spcPct val="0"/>
              </a:spcBef>
              <a:spcAft>
                <a:spcPts val="600"/>
              </a:spcAft>
              <a:buClr>
                <a:srgbClr val="EEECE1"/>
              </a:buClr>
              <a:buFont typeface="Arial" pitchFamily="34" charset="0"/>
              <a:buChar char="●"/>
            </a:pPr>
            <a:r>
              <a:rPr lang="en-US" altLang="en-US" sz="1400">
                <a:solidFill>
                  <a:srgbClr val="4D4D4D"/>
                </a:solidFill>
                <a:latin typeface="Arial" pitchFamily="34" charset="0"/>
                <a:ea typeface="MS PGothic" pitchFamily="34" charset="-128"/>
                <a:cs typeface="Arial" pitchFamily="34" charset="0"/>
              </a:rPr>
              <a:t>Alternatively, confirm negative HIV-1 status </a:t>
            </a:r>
            <a:br>
              <a:rPr lang="en-US" altLang="en-US" sz="1400">
                <a:solidFill>
                  <a:srgbClr val="4D4D4D"/>
                </a:solidFill>
                <a:latin typeface="Arial" pitchFamily="34" charset="0"/>
                <a:ea typeface="MS PGothic" pitchFamily="34" charset="-128"/>
                <a:cs typeface="Arial" pitchFamily="34" charset="0"/>
              </a:rPr>
            </a:br>
            <a:r>
              <a:rPr lang="en-US" altLang="en-US" sz="1400">
                <a:solidFill>
                  <a:srgbClr val="4D4D4D"/>
                </a:solidFill>
                <a:latin typeface="Arial" pitchFamily="34" charset="0"/>
                <a:ea typeface="MS PGothic" pitchFamily="34" charset="-128"/>
                <a:cs typeface="Arial" pitchFamily="34" charset="0"/>
              </a:rPr>
              <a:t>with a test approved by the FDA to aid diagnosis of acute or primary HIV-1 infection </a:t>
            </a:r>
          </a:p>
          <a:p>
            <a:pPr eaLnBrk="1" fontAlgn="ctr" hangingPunct="1">
              <a:spcBef>
                <a:spcPct val="0"/>
              </a:spcBef>
              <a:spcAft>
                <a:spcPts val="600"/>
              </a:spcAft>
              <a:buClr>
                <a:srgbClr val="EEECE1"/>
              </a:buClr>
              <a:buFont typeface="Arial" pitchFamily="34" charset="0"/>
              <a:buChar char="●"/>
            </a:pPr>
            <a:endParaRPr lang="en-US" altLang="en-US" sz="1400" b="1">
              <a:solidFill>
                <a:srgbClr val="4D4D4D"/>
              </a:solidFill>
              <a:latin typeface="Arial" pitchFamily="34" charset="0"/>
              <a:ea typeface="MS PGothic" pitchFamily="34" charset="-128"/>
              <a:cs typeface="Arial" pitchFamily="34" charset="0"/>
            </a:endParaRPr>
          </a:p>
        </p:txBody>
      </p:sp>
      <p:cxnSp>
        <p:nvCxnSpPr>
          <p:cNvPr id="7" name="Straight Connector 6"/>
          <p:cNvCxnSpPr/>
          <p:nvPr/>
        </p:nvCxnSpPr>
        <p:spPr bwMode="auto">
          <a:xfrm>
            <a:off x="4757738" y="1524000"/>
            <a:ext cx="0" cy="3292475"/>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0972" name="TextBox 8"/>
          <p:cNvSpPr txBox="1">
            <a:spLocks noChangeArrowheads="1"/>
          </p:cNvSpPr>
          <p:nvPr/>
        </p:nvSpPr>
        <p:spPr bwMode="auto">
          <a:xfrm>
            <a:off x="5056188" y="2336800"/>
            <a:ext cx="3935412"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ctr" hangingPunct="1">
              <a:spcBef>
                <a:spcPct val="0"/>
              </a:spcBef>
              <a:spcAft>
                <a:spcPts val="600"/>
              </a:spcAft>
              <a:buClr>
                <a:srgbClr val="EEECE1"/>
              </a:buClr>
              <a:buFont typeface="Arial" pitchFamily="34" charset="0"/>
              <a:buChar char="●"/>
            </a:pPr>
            <a:r>
              <a:rPr lang="en-US" altLang="en-US" sz="1400">
                <a:solidFill>
                  <a:srgbClr val="4D4D4D"/>
                </a:solidFill>
                <a:latin typeface="Arial" pitchFamily="34" charset="0"/>
                <a:ea typeface="MS PGothic" pitchFamily="34" charset="-128"/>
                <a:cs typeface="Arial" pitchFamily="34" charset="0"/>
              </a:rPr>
              <a:t>Screen uninfected individuals for HIV-1 infection at least every 3 months while they are taking TRUVADA for PrEP</a:t>
            </a:r>
          </a:p>
          <a:p>
            <a:pPr eaLnBrk="1" fontAlgn="ctr" hangingPunct="1">
              <a:spcBef>
                <a:spcPct val="0"/>
              </a:spcBef>
              <a:spcAft>
                <a:spcPts val="600"/>
              </a:spcAft>
              <a:buClr>
                <a:srgbClr val="EEECE1"/>
              </a:buClr>
              <a:buFont typeface="Arial" pitchFamily="34" charset="0"/>
              <a:buChar char="●"/>
            </a:pPr>
            <a:r>
              <a:rPr lang="en-US" altLang="en-US" sz="1400">
                <a:solidFill>
                  <a:srgbClr val="4D4D4D"/>
                </a:solidFill>
                <a:latin typeface="Arial" pitchFamily="34" charset="0"/>
                <a:ea typeface="MS PGothic" pitchFamily="34" charset="-128"/>
                <a:cs typeface="Arial" pitchFamily="34" charset="0"/>
              </a:rPr>
              <a:t>If symptoms of acute HIV-1 infection develop following a potential exposure event, discontinue TRUVADA for PrEP until negative HIV-1 status is confirmed using a test approved by the FDA to aid diagnosis of acute or primary HIV-1 infection</a:t>
            </a:r>
          </a:p>
        </p:txBody>
      </p:sp>
      <p:sp>
        <p:nvSpPr>
          <p:cNvPr id="154631" name="Content Placeholder 2"/>
          <p:cNvSpPr txBox="1">
            <a:spLocks/>
          </p:cNvSpPr>
          <p:nvPr/>
        </p:nvSpPr>
        <p:spPr bwMode="auto">
          <a:xfrm>
            <a:off x="1058863" y="1524000"/>
            <a:ext cx="37147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ts val="600"/>
              </a:spcAft>
              <a:buClr>
                <a:srgbClr val="EEECE1"/>
              </a:buClr>
              <a:buFont typeface="Wingdings" pitchFamily="2" charset="2"/>
              <a:buNone/>
            </a:pPr>
            <a:r>
              <a:rPr lang="en-US" altLang="en-US" sz="2000" b="1">
                <a:solidFill>
                  <a:srgbClr val="1F497D"/>
                </a:solidFill>
                <a:latin typeface="Arial" pitchFamily="34" charset="0"/>
                <a:ea typeface="MS PGothic" pitchFamily="34" charset="-128"/>
                <a:cs typeface="Arial" pitchFamily="34" charset="0"/>
              </a:rPr>
              <a:t>Confirm HIV-1 status prior to TRUVADA for PrEP initiation</a:t>
            </a:r>
            <a:endParaRPr lang="en-US" altLang="en-US" sz="1600">
              <a:solidFill>
                <a:srgbClr val="1F497D"/>
              </a:solidFill>
              <a:latin typeface="Arial" pitchFamily="34" charset="0"/>
              <a:ea typeface="MS PGothic" pitchFamily="34" charset="-128"/>
              <a:cs typeface="Arial" pitchFamily="34" charset="0"/>
            </a:endParaRPr>
          </a:p>
        </p:txBody>
      </p:sp>
      <p:sp>
        <p:nvSpPr>
          <p:cNvPr id="40975" name="Content Placeholder 2"/>
          <p:cNvSpPr txBox="1">
            <a:spLocks/>
          </p:cNvSpPr>
          <p:nvPr/>
        </p:nvSpPr>
        <p:spPr bwMode="auto">
          <a:xfrm>
            <a:off x="5553075" y="1524000"/>
            <a:ext cx="29384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ts val="600"/>
              </a:spcAft>
              <a:buFont typeface="Arial" pitchFamily="34" charset="0"/>
              <a:buNone/>
            </a:pPr>
            <a:r>
              <a:rPr lang="en-US" altLang="en-US" sz="2000" b="1">
                <a:solidFill>
                  <a:srgbClr val="EEECE1"/>
                </a:solidFill>
                <a:latin typeface="Arial" pitchFamily="34" charset="0"/>
                <a:ea typeface="MS PGothic" pitchFamily="34" charset="-128"/>
                <a:cs typeface="Arial" pitchFamily="34" charset="0"/>
              </a:rPr>
              <a:t>Discontinue if an HIV-1 infection is suspected</a:t>
            </a:r>
            <a:endParaRPr lang="en-US" altLang="en-US" sz="1600">
              <a:solidFill>
                <a:srgbClr val="EEECE1"/>
              </a:solidFill>
              <a:latin typeface="Arial" pitchFamily="34" charset="0"/>
              <a:ea typeface="MS PGothic" pitchFamily="34" charset="-128"/>
              <a:cs typeface="Arial" pitchFamily="34" charset="0"/>
            </a:endParaRPr>
          </a:p>
        </p:txBody>
      </p:sp>
      <p:sp>
        <p:nvSpPr>
          <p:cNvPr id="13" name="Oval 12"/>
          <p:cNvSpPr/>
          <p:nvPr/>
        </p:nvSpPr>
        <p:spPr bwMode="auto">
          <a:xfrm>
            <a:off x="346075" y="1562100"/>
            <a:ext cx="685800" cy="685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54634"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8475" y="1722438"/>
            <a:ext cx="3921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4"/>
          <p:cNvSpPr>
            <a:spLocks noChangeAspect="1"/>
          </p:cNvSpPr>
          <p:nvPr/>
        </p:nvSpPr>
        <p:spPr bwMode="auto">
          <a:xfrm>
            <a:off x="4879975" y="1584325"/>
            <a:ext cx="639763" cy="6413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prstClr val="white"/>
                </a:solidFill>
              </a:rPr>
              <a:t>X</a:t>
            </a:r>
          </a:p>
        </p:txBody>
      </p:sp>
      <p:grpSp>
        <p:nvGrpSpPr>
          <p:cNvPr id="40966" name="Group 2"/>
          <p:cNvGrpSpPr>
            <a:grpSpLocks/>
          </p:cNvGrpSpPr>
          <p:nvPr/>
        </p:nvGrpSpPr>
        <p:grpSpPr bwMode="auto">
          <a:xfrm>
            <a:off x="574675" y="5059363"/>
            <a:ext cx="8264525" cy="731837"/>
            <a:chOff x="573926" y="5181600"/>
            <a:chExt cx="8265334" cy="732085"/>
          </a:xfrm>
        </p:grpSpPr>
        <p:sp>
          <p:nvSpPr>
            <p:cNvPr id="19" name="Rectangle 18"/>
            <p:cNvSpPr/>
            <p:nvPr/>
          </p:nvSpPr>
          <p:spPr>
            <a:xfrm>
              <a:off x="573926" y="5181600"/>
              <a:ext cx="720796" cy="732085"/>
            </a:xfrm>
            <a:prstGeom prst="rect">
              <a:avLst/>
            </a:prstGeom>
            <a:solidFill>
              <a:srgbClr val="4F91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spcAft>
                  <a:spcPts val="600"/>
                </a:spcAft>
                <a:buClr>
                  <a:srgbClr val="F37736"/>
                </a:buClr>
                <a:defRPr/>
              </a:pPr>
              <a:endParaRPr lang="en-US" b="1" dirty="0">
                <a:solidFill>
                  <a:prstClr val="white"/>
                </a:solidFill>
              </a:endParaRPr>
            </a:p>
          </p:txBody>
        </p:sp>
        <p:sp>
          <p:nvSpPr>
            <p:cNvPr id="2" name="Rectangle 1"/>
            <p:cNvSpPr/>
            <p:nvPr/>
          </p:nvSpPr>
          <p:spPr>
            <a:xfrm>
              <a:off x="1294722" y="5181600"/>
              <a:ext cx="7544538" cy="732085"/>
            </a:xfrm>
            <a:prstGeom prst="rect">
              <a:avLst/>
            </a:prstGeom>
            <a:solidFill>
              <a:srgbClr val="4F91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spcAft>
                  <a:spcPts val="600"/>
                </a:spcAft>
                <a:buClr>
                  <a:srgbClr val="F37736"/>
                </a:buClr>
                <a:defRPr/>
              </a:pPr>
              <a:r>
                <a:rPr lang="en-US" altLang="en-US" sz="1400" b="1" dirty="0">
                  <a:solidFill>
                    <a:prstClr val="white"/>
                  </a:solidFill>
                </a:rPr>
                <a:t>HIV-1 resistance may emerge in individuals with undetected HIV-1 infection who are taking only TRUVADA because this does not constitute a complete ART regimen for HIV-1 treatment.</a:t>
              </a:r>
              <a:endParaRPr lang="en-US" b="1" dirty="0">
                <a:solidFill>
                  <a:prstClr val="white"/>
                </a:solidFill>
              </a:endParaRPr>
            </a:p>
          </p:txBody>
        </p:sp>
      </p:grpSp>
      <p:pic>
        <p:nvPicPr>
          <p:cNvPr id="4096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525" y="5151438"/>
            <a:ext cx="549275" cy="54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462799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7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7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6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2" grpId="0"/>
      <p:bldP spid="40975" grpId="0"/>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2362200"/>
            <a:ext cx="9151938" cy="390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5651" name="Title 3"/>
          <p:cNvSpPr>
            <a:spLocks noGrp="1"/>
          </p:cNvSpPr>
          <p:nvPr>
            <p:ph type="ctrTitle"/>
          </p:nvPr>
        </p:nvSpPr>
        <p:spPr>
          <a:xfrm>
            <a:off x="762000" y="381000"/>
            <a:ext cx="7772400" cy="1470025"/>
          </a:xfrm>
        </p:spPr>
        <p:txBody>
          <a:bodyPr/>
          <a:lstStyle/>
          <a:p>
            <a:r>
              <a:rPr lang="en-US" altLang="en-US" smtClean="0"/>
              <a:t>PCPs Often Prescribe PrEP Before Ordering HIV Testing</a:t>
            </a:r>
          </a:p>
        </p:txBody>
      </p:sp>
      <p:sp>
        <p:nvSpPr>
          <p:cNvPr id="155652" name="Content Placeholder 4"/>
          <p:cNvSpPr>
            <a:spLocks noGrp="1"/>
          </p:cNvSpPr>
          <p:nvPr>
            <p:ph type="subTitle" idx="1"/>
          </p:nvPr>
        </p:nvSpPr>
        <p:spPr>
          <a:xfrm>
            <a:off x="685800" y="2819400"/>
            <a:ext cx="2286000" cy="2193925"/>
          </a:xfrm>
        </p:spPr>
        <p:txBody>
          <a:bodyPr/>
          <a:lstStyle/>
          <a:p>
            <a:r>
              <a:rPr lang="en-US" altLang="en-US" smtClean="0">
                <a:solidFill>
                  <a:schemeClr val="tx1"/>
                </a:solidFill>
              </a:rPr>
              <a:t>Only 77% of patients were tested for HIV…</a:t>
            </a:r>
          </a:p>
        </p:txBody>
      </p:sp>
      <p:sp>
        <p:nvSpPr>
          <p:cNvPr id="155653" name="Content Placeholder 4"/>
          <p:cNvSpPr txBox="1">
            <a:spLocks/>
          </p:cNvSpPr>
          <p:nvPr/>
        </p:nvSpPr>
        <p:spPr bwMode="auto">
          <a:xfrm>
            <a:off x="5934075" y="3810000"/>
            <a:ext cx="2743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a:spcBef>
                <a:spcPct val="20000"/>
              </a:spcBef>
              <a:buFont typeface="Arial" pitchFamily="34" charset="0"/>
              <a:buChar char="–"/>
              <a:defRPr sz="2800">
                <a:solidFill>
                  <a:schemeClr val="tx1"/>
                </a:solidFill>
                <a:latin typeface="Calibri" pitchFamily="34" charset="0"/>
              </a:defRPr>
            </a:lvl2pPr>
            <a:lvl3pPr>
              <a:spcBef>
                <a:spcPct val="20000"/>
              </a:spcBef>
              <a:buFont typeface="Arial" pitchFamily="34" charset="0"/>
              <a:buChar char="•"/>
              <a:defRPr sz="2400">
                <a:solidFill>
                  <a:schemeClr val="tx1"/>
                </a:solidFill>
                <a:latin typeface="Calibri" pitchFamily="34" charset="0"/>
              </a:defRPr>
            </a:lvl3pPr>
            <a:lvl4pPr>
              <a:spcBef>
                <a:spcPct val="20000"/>
              </a:spcBef>
              <a:buFont typeface="Arial" pitchFamily="34" charset="0"/>
              <a:buChar char="–"/>
              <a:defRPr sz="2000">
                <a:solidFill>
                  <a:schemeClr val="tx1"/>
                </a:solidFill>
                <a:latin typeface="Calibri" pitchFamily="34" charset="0"/>
              </a:defRPr>
            </a:lvl4pPr>
            <a:lvl5pPr>
              <a:spcBef>
                <a:spcPct val="20000"/>
              </a:spcBef>
              <a:buFont typeface="Arial" pitchFamily="34" charset="0"/>
              <a:buChar char="»"/>
              <a:defRPr sz="2000">
                <a:solidFill>
                  <a:schemeClr val="tx1"/>
                </a:solidFill>
                <a:latin typeface="Calibri" pitchFamily="34" charset="0"/>
              </a:defRPr>
            </a:lvl5pPr>
            <a:lvl6pPr fontAlgn="base">
              <a:spcBef>
                <a:spcPct val="20000"/>
              </a:spcBef>
              <a:spcAft>
                <a:spcPct val="0"/>
              </a:spcAft>
              <a:buFont typeface="Arial" pitchFamily="34" charset="0"/>
              <a:buChar char="»"/>
              <a:defRPr sz="2000">
                <a:solidFill>
                  <a:schemeClr val="tx1"/>
                </a:solidFill>
                <a:latin typeface="Calibri" pitchFamily="34" charset="0"/>
              </a:defRPr>
            </a:lvl6pPr>
            <a:lvl7pPr fontAlgn="base">
              <a:spcBef>
                <a:spcPct val="20000"/>
              </a:spcBef>
              <a:spcAft>
                <a:spcPct val="0"/>
              </a:spcAft>
              <a:buFont typeface="Arial" pitchFamily="34" charset="0"/>
              <a:buChar char="»"/>
              <a:defRPr sz="2000">
                <a:solidFill>
                  <a:schemeClr val="tx1"/>
                </a:solidFill>
                <a:latin typeface="Calibri" pitchFamily="34" charset="0"/>
              </a:defRPr>
            </a:lvl7pPr>
            <a:lvl8pPr fontAlgn="base">
              <a:spcBef>
                <a:spcPct val="20000"/>
              </a:spcBef>
              <a:spcAft>
                <a:spcPct val="0"/>
              </a:spcAft>
              <a:buFont typeface="Arial" pitchFamily="34" charset="0"/>
              <a:buChar char="»"/>
              <a:defRPr sz="2000">
                <a:solidFill>
                  <a:schemeClr val="tx1"/>
                </a:solidFill>
                <a:latin typeface="Calibri" pitchFamily="34" charset="0"/>
              </a:defRPr>
            </a:lvl8pPr>
            <a:lvl9pPr fontAlgn="base">
              <a:spcBef>
                <a:spcPct val="20000"/>
              </a:spcBef>
              <a:spcAft>
                <a:spcPct val="0"/>
              </a:spcAft>
              <a:buFont typeface="Arial" pitchFamily="34" charset="0"/>
              <a:buChar char="»"/>
              <a:defRPr sz="2000">
                <a:solidFill>
                  <a:schemeClr val="tx1"/>
                </a:solidFill>
                <a:latin typeface="Calibri" pitchFamily="34" charset="0"/>
              </a:defRPr>
            </a:lvl9pPr>
          </a:lstStyle>
          <a:p>
            <a:pPr algn="ctr" fontAlgn="base">
              <a:spcAft>
                <a:spcPct val="0"/>
              </a:spcAft>
              <a:buFont typeface="Arial" pitchFamily="34" charset="0"/>
              <a:buNone/>
            </a:pPr>
            <a:r>
              <a:rPr lang="en-US" altLang="en-US">
                <a:solidFill>
                  <a:srgbClr val="000000"/>
                </a:solidFill>
              </a:rPr>
              <a:t>and 81% were tested for STIs before initiating PrEP</a:t>
            </a:r>
          </a:p>
        </p:txBody>
      </p:sp>
      <p:cxnSp>
        <p:nvCxnSpPr>
          <p:cNvPr id="8" name="Straight Connector 7"/>
          <p:cNvCxnSpPr/>
          <p:nvPr/>
        </p:nvCxnSpPr>
        <p:spPr>
          <a:xfrm>
            <a:off x="0" y="2362200"/>
            <a:ext cx="9220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3338" y="2362200"/>
            <a:ext cx="9153525" cy="0"/>
          </a:xfrm>
          <a:prstGeom prst="line">
            <a:avLst/>
          </a:prstGeom>
          <a:ln w="76200" cmpd="tri">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938" y="6284913"/>
            <a:ext cx="9151938" cy="0"/>
          </a:xfrm>
          <a:prstGeom prst="line">
            <a:avLst/>
          </a:prstGeom>
          <a:ln w="76200" cmpd="tri">
            <a:solidFill>
              <a:srgbClr val="FF0000"/>
            </a:solidFill>
          </a:ln>
        </p:spPr>
        <p:style>
          <a:lnRef idx="1">
            <a:schemeClr val="accent1"/>
          </a:lnRef>
          <a:fillRef idx="0">
            <a:schemeClr val="accent1"/>
          </a:fillRef>
          <a:effectRef idx="0">
            <a:schemeClr val="accent1"/>
          </a:effectRef>
          <a:fontRef idx="minor">
            <a:schemeClr val="tx1"/>
          </a:fontRef>
        </p:style>
      </p:cxnSp>
      <p:sp>
        <p:nvSpPr>
          <p:cNvPr id="155657" name="TextBox 8"/>
          <p:cNvSpPr txBox="1">
            <a:spLocks noChangeArrowheads="1"/>
          </p:cNvSpPr>
          <p:nvPr/>
        </p:nvSpPr>
        <p:spPr bwMode="auto">
          <a:xfrm>
            <a:off x="3175000" y="6488113"/>
            <a:ext cx="5676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a:solidFill>
                  <a:srgbClr val="000000"/>
                </a:solidFill>
                <a:latin typeface="Calibri" pitchFamily="34" charset="0"/>
              </a:rPr>
              <a:t>Source:  </a:t>
            </a:r>
            <a:r>
              <a:rPr lang="en-US" altLang="en-US" i="1">
                <a:solidFill>
                  <a:srgbClr val="000000"/>
                </a:solidFill>
                <a:latin typeface="Calibri" pitchFamily="34" charset="0"/>
              </a:rPr>
              <a:t>Infectious Disease News</a:t>
            </a:r>
            <a:r>
              <a:rPr lang="en-US" altLang="en-US">
                <a:solidFill>
                  <a:srgbClr val="000000"/>
                </a:solidFill>
                <a:latin typeface="Calibri" pitchFamily="34" charset="0"/>
              </a:rPr>
              <a:t>. July 2018. Healio.com/ID</a:t>
            </a:r>
          </a:p>
        </p:txBody>
      </p:sp>
    </p:spTree>
    <p:extLst>
      <p:ext uri="{BB962C8B-B14F-4D97-AF65-F5344CB8AC3E}">
        <p14:creationId xmlns:p14="http://schemas.microsoft.com/office/powerpoint/2010/main" val="1573684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4"/>
          <p:cNvSpPr>
            <a:spLocks noGrp="1"/>
          </p:cNvSpPr>
          <p:nvPr>
            <p:ph type="title"/>
          </p:nvPr>
        </p:nvSpPr>
        <p:spPr>
          <a:xfrm>
            <a:off x="0" y="0"/>
            <a:ext cx="8915400" cy="1143000"/>
          </a:xfrm>
        </p:spPr>
        <p:txBody>
          <a:bodyPr/>
          <a:lstStyle/>
          <a:p>
            <a:pPr marL="914400" algn="l"/>
            <a:r>
              <a:rPr lang="en-US" altLang="en-US" smtClean="0"/>
              <a:t>Follow-up Visits      </a:t>
            </a:r>
          </a:p>
        </p:txBody>
      </p:sp>
      <p:sp>
        <p:nvSpPr>
          <p:cNvPr id="156675" name="Content Placeholder 2"/>
          <p:cNvSpPr>
            <a:spLocks noGrp="1"/>
          </p:cNvSpPr>
          <p:nvPr>
            <p:ph sz="half" idx="1"/>
          </p:nvPr>
        </p:nvSpPr>
        <p:spPr>
          <a:xfrm>
            <a:off x="381000" y="1371600"/>
            <a:ext cx="4038600" cy="4754563"/>
          </a:xfrm>
        </p:spPr>
        <p:txBody>
          <a:bodyPr/>
          <a:lstStyle/>
          <a:p>
            <a:pPr marL="282575" lvl="1" indent="-279400">
              <a:buSzPct val="150000"/>
              <a:buFont typeface="Arial" pitchFamily="34" charset="0"/>
              <a:buBlip>
                <a:blip r:embed="rId3"/>
              </a:buBlip>
            </a:pPr>
            <a:r>
              <a:rPr lang="en-US" altLang="en-US" sz="1600" smtClean="0"/>
              <a:t>Screen for HIV-1 to confirm HIV-negative status every </a:t>
            </a:r>
            <a:br>
              <a:rPr lang="en-US" altLang="en-US" sz="1600" smtClean="0"/>
            </a:br>
            <a:r>
              <a:rPr lang="en-US" altLang="en-US" sz="1600" smtClean="0"/>
              <a:t>3 months</a:t>
            </a:r>
            <a:r>
              <a:rPr lang="en-US" altLang="en-US" sz="1600" baseline="30000" smtClean="0"/>
              <a:t>1</a:t>
            </a:r>
          </a:p>
          <a:p>
            <a:pPr lvl="2">
              <a:spcBef>
                <a:spcPts val="300"/>
              </a:spcBef>
            </a:pPr>
            <a:r>
              <a:rPr lang="en-US" altLang="en-US" sz="1400" smtClean="0"/>
              <a:t>Use an FDA-approved test to confirm HIV-negative status </a:t>
            </a:r>
          </a:p>
          <a:p>
            <a:pPr lvl="2">
              <a:spcBef>
                <a:spcPts val="300"/>
              </a:spcBef>
            </a:pPr>
            <a:r>
              <a:rPr lang="en-US" altLang="en-US" sz="1400" smtClean="0"/>
              <a:t>Drug-resistant HIV-1 variants have been identified with use of TRUVADA for PrEP following </a:t>
            </a:r>
            <a:r>
              <a:rPr lang="en-US" altLang="en-US" sz="1400" b="1" smtClean="0">
                <a:solidFill>
                  <a:schemeClr val="accent2"/>
                </a:solidFill>
              </a:rPr>
              <a:t>undetected</a:t>
            </a:r>
            <a:r>
              <a:rPr lang="en-US" altLang="en-US" sz="1400" smtClean="0"/>
              <a:t> acute HIV-1 infection</a:t>
            </a:r>
          </a:p>
          <a:p>
            <a:pPr marL="282575" lvl="1" indent="-279400">
              <a:spcBef>
                <a:spcPts val="600"/>
              </a:spcBef>
              <a:buSzPct val="150000"/>
              <a:buFont typeface="Arial" pitchFamily="34" charset="0"/>
              <a:buBlip>
                <a:blip r:embed="rId3"/>
              </a:buBlip>
            </a:pPr>
            <a:r>
              <a:rPr lang="en-US" altLang="en-US" sz="1600" smtClean="0"/>
              <a:t>Screen for STIs routinely (3-site testing)</a:t>
            </a:r>
            <a:r>
              <a:rPr lang="en-US" altLang="en-US" sz="1600" baseline="30000" smtClean="0"/>
              <a:t>2</a:t>
            </a:r>
            <a:endParaRPr lang="en-US" altLang="en-US" sz="1600" smtClean="0"/>
          </a:p>
          <a:p>
            <a:pPr lvl="2"/>
            <a:r>
              <a:rPr lang="en-US" altLang="en-US" sz="1400" smtClean="0"/>
              <a:t>Not all STIs are symptomatic so test all sites of exposure including urethra, pharynx and rectum, regardless of condom use</a:t>
            </a:r>
          </a:p>
          <a:p>
            <a:pPr marL="282575" lvl="1" indent="-279400">
              <a:spcBef>
                <a:spcPts val="600"/>
              </a:spcBef>
              <a:buSzPct val="150000"/>
              <a:buFont typeface="Arial" pitchFamily="34" charset="0"/>
              <a:buBlip>
                <a:blip r:embed="rId3"/>
              </a:buBlip>
            </a:pPr>
            <a:r>
              <a:rPr lang="en-US" altLang="en-US" sz="1600" smtClean="0"/>
              <a:t>Counsel on importance of adherence and using TRUVADA for PrEP as part of a comprehensive HIV prevention plan</a:t>
            </a:r>
            <a:r>
              <a:rPr lang="en-US" altLang="en-US" sz="1600" baseline="30000" smtClean="0"/>
              <a:t>1</a:t>
            </a:r>
            <a:endParaRPr lang="en-US" altLang="en-US" sz="1600" smtClean="0"/>
          </a:p>
          <a:p>
            <a:pPr lvl="2"/>
            <a:r>
              <a:rPr lang="en-US" altLang="en-US" sz="1400" smtClean="0"/>
              <a:t>Re-assess HIV risk at each visit</a:t>
            </a:r>
          </a:p>
        </p:txBody>
      </p:sp>
      <p:sp>
        <p:nvSpPr>
          <p:cNvPr id="156676" name="Content Placeholder 12"/>
          <p:cNvSpPr>
            <a:spLocks noGrp="1"/>
          </p:cNvSpPr>
          <p:nvPr>
            <p:ph sz="half" idx="2"/>
          </p:nvPr>
        </p:nvSpPr>
        <p:spPr>
          <a:xfrm>
            <a:off x="4724400" y="1371600"/>
            <a:ext cx="4038600" cy="4754563"/>
          </a:xfrm>
        </p:spPr>
        <p:txBody>
          <a:bodyPr/>
          <a:lstStyle/>
          <a:p>
            <a:pPr marL="282575" lvl="1" indent="-279400">
              <a:buSzPct val="150000"/>
              <a:buFont typeface="Arial" pitchFamily="34" charset="0"/>
              <a:buBlip>
                <a:blip r:embed="rId3"/>
              </a:buBlip>
            </a:pPr>
            <a:r>
              <a:rPr lang="en-US" altLang="en-US" sz="1600" smtClean="0"/>
              <a:t>Monitor renal function to ensure CrCl ≥60 mL/min</a:t>
            </a:r>
            <a:r>
              <a:rPr lang="en-US" altLang="en-US" sz="1600" baseline="30000" smtClean="0"/>
              <a:t>1</a:t>
            </a:r>
            <a:endParaRPr lang="en-US" altLang="en-US" sz="1600" smtClean="0"/>
          </a:p>
          <a:p>
            <a:pPr lvl="2">
              <a:spcBef>
                <a:spcPts val="300"/>
              </a:spcBef>
            </a:pPr>
            <a:r>
              <a:rPr lang="en-US" altLang="en-US" sz="1400" smtClean="0"/>
              <a:t>Reassess potential risks and benefits of using TRUVADA for PrEP if a decrease in CrCl is observed during use</a:t>
            </a:r>
          </a:p>
          <a:p>
            <a:pPr lvl="2">
              <a:spcBef>
                <a:spcPts val="300"/>
              </a:spcBef>
            </a:pPr>
            <a:r>
              <a:rPr lang="en-US" altLang="en-US" sz="1400" smtClean="0"/>
              <a:t>In patients at risk for renal dysfunction, periodically monitor serum phosphorus, urine glucose, and urine protein</a:t>
            </a:r>
          </a:p>
          <a:p>
            <a:pPr marL="282575" lvl="1" indent="-279400">
              <a:spcBef>
                <a:spcPts val="600"/>
              </a:spcBef>
              <a:buSzPct val="150000"/>
              <a:buFont typeface="Arial" pitchFamily="34" charset="0"/>
              <a:buBlip>
                <a:blip r:embed="rId3"/>
              </a:buBlip>
            </a:pPr>
            <a:r>
              <a:rPr lang="en-US" altLang="en-US" sz="1600" smtClean="0"/>
              <a:t>If appropriate, consider continuing TRUVADA (emtricitabine 200 mg + tenofovir disoproxil fumarate </a:t>
            </a:r>
            <a:br>
              <a:rPr lang="en-US" altLang="en-US" sz="1600" smtClean="0"/>
            </a:br>
            <a:r>
              <a:rPr lang="en-US" altLang="en-US" sz="1600" smtClean="0"/>
              <a:t>300 mg) for PrEP, 1 tablet PO daily, max 90-day supply</a:t>
            </a:r>
            <a:r>
              <a:rPr lang="en-US" altLang="en-US" sz="1600" baseline="30000" smtClean="0"/>
              <a:t>1</a:t>
            </a:r>
            <a:endParaRPr lang="en-US" altLang="en-US" sz="1600" smtClean="0"/>
          </a:p>
          <a:p>
            <a:endParaRPr lang="en-US" altLang="en-US" sz="2000" smtClean="0"/>
          </a:p>
        </p:txBody>
      </p:sp>
      <p:sp>
        <p:nvSpPr>
          <p:cNvPr id="156677" name="Footer Placeholder 2"/>
          <p:cNvSpPr>
            <a:spLocks noGrp="1"/>
          </p:cNvSpPr>
          <p:nvPr>
            <p:ph type="ftr" sz="quarter" idx="11"/>
          </p:nvPr>
        </p:nvSpPr>
        <p:spPr bwMode="auto">
          <a:xfrm>
            <a:off x="3200400" y="6400800"/>
            <a:ext cx="5791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r">
              <a:spcBef>
                <a:spcPct val="0"/>
              </a:spcBef>
              <a:buFontTx/>
              <a:buNone/>
            </a:pPr>
            <a:r>
              <a:rPr lang="en-US" altLang="en-US" sz="1200" smtClean="0">
                <a:solidFill>
                  <a:srgbClr val="6D6F71"/>
                </a:solidFill>
                <a:latin typeface="Arial" pitchFamily="34" charset="0"/>
              </a:rPr>
              <a:t>1. TRUVADA Prescribing Information. Gilead Sciences, Inc. 2017; 2. Marcus JL, et al. </a:t>
            </a:r>
            <a:r>
              <a:rPr lang="en-US" altLang="en-US" sz="1200" i="1" smtClean="0">
                <a:solidFill>
                  <a:srgbClr val="6D6F71"/>
                </a:solidFill>
                <a:latin typeface="Arial" pitchFamily="34" charset="0"/>
              </a:rPr>
              <a:t>Sex Transm Dis</a:t>
            </a:r>
            <a:r>
              <a:rPr lang="en-US" altLang="en-US" sz="1200" smtClean="0">
                <a:solidFill>
                  <a:srgbClr val="6D6F71"/>
                </a:solidFill>
                <a:latin typeface="Arial" pitchFamily="34" charset="0"/>
              </a:rPr>
              <a:t>. 2011;38:922-924.</a:t>
            </a:r>
          </a:p>
        </p:txBody>
      </p:sp>
    </p:spTree>
    <p:extLst>
      <p:ext uri="{BB962C8B-B14F-4D97-AF65-F5344CB8AC3E}">
        <p14:creationId xmlns:p14="http://schemas.microsoft.com/office/powerpoint/2010/main" val="132794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644533154"/>
              </p:ext>
            </p:extLst>
          </p:nvPr>
        </p:nvGraphicFramePr>
        <p:xfrm>
          <a:off x="195223" y="1981200"/>
          <a:ext cx="8915400"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ounded Rectangle 4"/>
          <p:cNvSpPr/>
          <p:nvPr/>
        </p:nvSpPr>
        <p:spPr>
          <a:xfrm>
            <a:off x="3510238" y="228600"/>
            <a:ext cx="2057400" cy="1981200"/>
          </a:xfrm>
          <a:prstGeom prst="roundRect">
            <a:avLst/>
          </a:prstGeom>
          <a:blipFill>
            <a:blip r:embed="rId9"/>
            <a:tile tx="0" ty="0" sx="100000" sy="100000" flip="none" algn="tl"/>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smtClean="0">
                <a:solidFill>
                  <a:schemeClr val="tx1"/>
                </a:solidFill>
                <a:latin typeface="Calibri" panose="020F0502020204030204" pitchFamily="34" charset="0"/>
              </a:rPr>
              <a:t>P</a:t>
            </a:r>
            <a:r>
              <a:rPr lang="en-US" sz="9600" baseline="-25000" dirty="0" smtClean="0">
                <a:solidFill>
                  <a:schemeClr val="tx1"/>
                </a:solidFill>
                <a:latin typeface="Calibri" panose="020F0502020204030204" pitchFamily="34" charset="0"/>
              </a:rPr>
              <a:t>3</a:t>
            </a:r>
            <a:endParaRPr lang="en-US" sz="9600" baseline="-250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281743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152400"/>
            <a:ext cx="9144000" cy="1143000"/>
          </a:xfrm>
          <a:solidFill>
            <a:schemeClr val="accent5">
              <a:lumMod val="20000"/>
              <a:lumOff val="80000"/>
            </a:schemeClr>
          </a:solidFill>
        </p:spPr>
        <p:txBody>
          <a:bodyPr/>
          <a:lstStyle/>
          <a:p>
            <a:pPr>
              <a:defRPr/>
            </a:pPr>
            <a:r>
              <a:rPr lang="en-US" altLang="en-US" sz="3600" dirty="0"/>
              <a:t>CONTRAINDICATIONS, DOSAGE AND ADMINISTRATION, AND HBV TESTING</a:t>
            </a:r>
          </a:p>
        </p:txBody>
      </p:sp>
      <p:sp>
        <p:nvSpPr>
          <p:cNvPr id="6" name="Content Placeholder 5"/>
          <p:cNvSpPr>
            <a:spLocks noGrp="1"/>
          </p:cNvSpPr>
          <p:nvPr>
            <p:ph idx="1"/>
          </p:nvPr>
        </p:nvSpPr>
        <p:spPr>
          <a:xfrm>
            <a:off x="381000" y="1447800"/>
            <a:ext cx="8305800" cy="4572000"/>
          </a:xfrm>
        </p:spPr>
        <p:txBody>
          <a:bodyPr>
            <a:noAutofit/>
          </a:bodyPr>
          <a:lstStyle/>
          <a:p>
            <a:pPr marL="0" lvl="1" indent="0">
              <a:buClr>
                <a:srgbClr val="F37736"/>
              </a:buClr>
              <a:buFont typeface="Arial" pitchFamily="34" charset="0"/>
              <a:buNone/>
              <a:defRPr/>
            </a:pPr>
            <a:r>
              <a:rPr lang="en-US" altLang="en-US" sz="2400" b="1" dirty="0"/>
              <a:t>Contraindications:</a:t>
            </a:r>
            <a:r>
              <a:rPr lang="en-US" altLang="en-US" sz="2400" dirty="0"/>
              <a:t> </a:t>
            </a:r>
          </a:p>
          <a:p>
            <a:pPr marL="342900" lvl="1" indent="-230188">
              <a:buClr>
                <a:srgbClr val="F37736"/>
              </a:buClr>
              <a:buFont typeface="Arial" pitchFamily="34" charset="0"/>
              <a:buChar char="●"/>
              <a:defRPr/>
            </a:pPr>
            <a:r>
              <a:rPr lang="en-US" altLang="en-US" sz="2400" dirty="0"/>
              <a:t>Do not use TRUVADA for PrEP in individuals with unknown or positive HIV-1 status</a:t>
            </a:r>
          </a:p>
          <a:p>
            <a:pPr>
              <a:defRPr/>
            </a:pPr>
            <a:endParaRPr lang="en-US" altLang="en-US" sz="2400" dirty="0"/>
          </a:p>
          <a:p>
            <a:pPr marL="0" lvl="1" indent="0">
              <a:buClr>
                <a:srgbClr val="F37736"/>
              </a:buClr>
              <a:buFont typeface="Wingdings" panose="05000000000000000000" pitchFamily="2" charset="2"/>
              <a:buNone/>
              <a:defRPr/>
            </a:pPr>
            <a:r>
              <a:rPr lang="en-US" altLang="en-US" sz="2400" b="1" dirty="0"/>
              <a:t>Dosage and Administration: </a:t>
            </a:r>
          </a:p>
          <a:p>
            <a:pPr marL="342900" lvl="1" indent="-230188">
              <a:buClr>
                <a:srgbClr val="F37736"/>
              </a:buClr>
              <a:buFont typeface="Arial" pitchFamily="34" charset="0"/>
              <a:buChar char="●"/>
              <a:defRPr/>
            </a:pPr>
            <a:r>
              <a:rPr lang="en-US" altLang="en-US" sz="2400" dirty="0"/>
              <a:t>TRUVADA for PrEP in HIV-1 uninfected adults: </a:t>
            </a:r>
            <a:br>
              <a:rPr lang="en-US" altLang="en-US" sz="2400" dirty="0"/>
            </a:br>
            <a:r>
              <a:rPr lang="en-US" altLang="en-US" sz="2400" dirty="0"/>
              <a:t>one tablet once daily with or without food</a:t>
            </a:r>
          </a:p>
          <a:p>
            <a:pPr marL="342900" lvl="1" indent="-230188">
              <a:buClr>
                <a:srgbClr val="F37736"/>
              </a:buClr>
              <a:buFont typeface="Arial" pitchFamily="34" charset="0"/>
              <a:buChar char="●"/>
              <a:defRPr/>
            </a:pPr>
            <a:endParaRPr lang="en-US" altLang="en-US" sz="2400" dirty="0"/>
          </a:p>
          <a:p>
            <a:pPr marL="1588" lvl="1" indent="0">
              <a:buClr>
                <a:srgbClr val="F37736"/>
              </a:buClr>
              <a:buFont typeface="Arial" pitchFamily="34" charset="0"/>
              <a:buNone/>
              <a:defRPr/>
            </a:pPr>
            <a:r>
              <a:rPr lang="en-US" altLang="en-US" sz="2400" b="1" dirty="0"/>
              <a:t>HBV Testing</a:t>
            </a:r>
          </a:p>
          <a:p>
            <a:pPr marL="342900" lvl="1" indent="-230188">
              <a:buClr>
                <a:srgbClr val="F37736"/>
              </a:buClr>
              <a:buFont typeface="Arial" pitchFamily="34" charset="0"/>
              <a:buChar char="●"/>
              <a:defRPr/>
            </a:pPr>
            <a:r>
              <a:rPr lang="en-US" altLang="en-US" sz="2400" dirty="0"/>
              <a:t>It is recommended that all individuals be tested for the presence of chronic HBV before initiating TRUVADA</a:t>
            </a:r>
          </a:p>
          <a:p>
            <a:pPr marL="342900" lvl="1" indent="-230188">
              <a:buClr>
                <a:srgbClr val="F37736"/>
              </a:buClr>
              <a:buFont typeface="Arial" pitchFamily="34" charset="0"/>
              <a:buChar char="●"/>
              <a:defRPr/>
            </a:pPr>
            <a:endParaRPr lang="en-US" altLang="en-US" dirty="0"/>
          </a:p>
          <a:p>
            <a:pPr marL="115888" lvl="2" indent="0" fontAlgn="auto">
              <a:spcBef>
                <a:spcPts val="0"/>
              </a:spcBef>
              <a:spcAft>
                <a:spcPts val="0"/>
              </a:spcAft>
              <a:buClr>
                <a:schemeClr val="bg2"/>
              </a:buClr>
              <a:buFont typeface="Arial" pitchFamily="34" charset="0"/>
              <a:buNone/>
              <a:defRPr/>
            </a:pPr>
            <a:endParaRPr lang="en-US" altLang="en-US" dirty="0"/>
          </a:p>
          <a:p>
            <a:pPr marL="115888" lvl="2" indent="0" fontAlgn="auto">
              <a:spcBef>
                <a:spcPts val="0"/>
              </a:spcBef>
              <a:spcAft>
                <a:spcPts val="0"/>
              </a:spcAft>
              <a:buClr>
                <a:schemeClr val="bg2"/>
              </a:buClr>
              <a:buFont typeface="Arial" pitchFamily="34" charset="0"/>
              <a:buNone/>
              <a:defRPr/>
            </a:pPr>
            <a:endParaRPr lang="en-US" altLang="en-US" dirty="0"/>
          </a:p>
          <a:p>
            <a:pPr>
              <a:defRPr/>
            </a:pPr>
            <a:endParaRPr lang="en-US" sz="2000" dirty="0"/>
          </a:p>
        </p:txBody>
      </p:sp>
      <p:sp>
        <p:nvSpPr>
          <p:cNvPr id="157700" name="TextBox 4"/>
          <p:cNvSpPr txBox="1">
            <a:spLocks noChangeArrowheads="1"/>
          </p:cNvSpPr>
          <p:nvPr/>
        </p:nvSpPr>
        <p:spPr bwMode="auto">
          <a:xfrm>
            <a:off x="0" y="6619875"/>
            <a:ext cx="37655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000">
                <a:solidFill>
                  <a:srgbClr val="4D4D4D"/>
                </a:solidFill>
                <a:latin typeface="Arial" pitchFamily="34" charset="0"/>
                <a:ea typeface="ヒラギノ角ゴ Pro W3"/>
                <a:cs typeface="ヒラギノ角ゴ Pro W3"/>
              </a:rPr>
              <a:t>TRUVADA Prescribing Information. Gilead Sciences, Inc. 2016.</a:t>
            </a:r>
          </a:p>
        </p:txBody>
      </p:sp>
    </p:spTree>
    <p:extLst>
      <p:ext uri="{BB962C8B-B14F-4D97-AF65-F5344CB8AC3E}">
        <p14:creationId xmlns:p14="http://schemas.microsoft.com/office/powerpoint/2010/main" val="2998979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a:xfrm>
            <a:off x="0" y="304800"/>
            <a:ext cx="4979988" cy="1143000"/>
          </a:xfrm>
        </p:spPr>
        <p:txBody>
          <a:bodyPr/>
          <a:lstStyle/>
          <a:p>
            <a:r>
              <a:rPr lang="en-US" altLang="en-US" smtClean="0"/>
              <a:t>Drug for PrEP</a:t>
            </a:r>
          </a:p>
        </p:txBody>
      </p:sp>
      <p:sp>
        <p:nvSpPr>
          <p:cNvPr id="158723" name="TextBox 4"/>
          <p:cNvSpPr txBox="1">
            <a:spLocks noChangeArrowheads="1"/>
          </p:cNvSpPr>
          <p:nvPr/>
        </p:nvSpPr>
        <p:spPr bwMode="auto">
          <a:xfrm>
            <a:off x="714375" y="3048000"/>
            <a:ext cx="36290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z="5400">
                <a:solidFill>
                  <a:srgbClr val="000000"/>
                </a:solidFill>
                <a:latin typeface="Calibri" pitchFamily="34" charset="0"/>
                <a:ea typeface="MS PGothic" pitchFamily="34" charset="-128"/>
              </a:rPr>
              <a:t>No Descovy</a:t>
            </a:r>
          </a:p>
        </p:txBody>
      </p:sp>
      <p:sp>
        <p:nvSpPr>
          <p:cNvPr id="6" name="&quot;No&quot; Symbol 5"/>
          <p:cNvSpPr/>
          <p:nvPr/>
        </p:nvSpPr>
        <p:spPr>
          <a:xfrm>
            <a:off x="533400" y="1828800"/>
            <a:ext cx="4067175" cy="3505200"/>
          </a:xfrm>
          <a:prstGeom prst="noSmoking">
            <a:avLst>
              <a:gd name="adj" fmla="val 271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7170" name="Picture 2" descr="http://i.imgur.com/vq6KS.jpg"/>
          <p:cNvPicPr>
            <a:picLocks noChangeAspect="1" noChangeArrowheads="1"/>
          </p:cNvPicPr>
          <p:nvPr/>
        </p:nvPicPr>
        <p:blipFill>
          <a:blip r:embed="rId2"/>
          <a:srcRect/>
          <a:stretch>
            <a:fillRect/>
          </a:stretch>
        </p:blipFill>
        <p:spPr bwMode="auto">
          <a:xfrm>
            <a:off x="4953000" y="76200"/>
            <a:ext cx="4006850" cy="655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581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497140756"/>
              </p:ext>
            </p:extLst>
          </p:nvPr>
        </p:nvGraphicFramePr>
        <p:xfrm>
          <a:off x="457199" y="1981200"/>
          <a:ext cx="8653423"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3510238" y="228600"/>
            <a:ext cx="2057400" cy="1981200"/>
          </a:xfrm>
          <a:prstGeom prst="roundRect">
            <a:avLst/>
          </a:prstGeom>
          <a:blipFill>
            <a:blip r:embed="rId8"/>
            <a:tile tx="0" ty="0" sx="100000" sy="100000" flip="none" algn="tl"/>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smtClean="0">
                <a:solidFill>
                  <a:prstClr val="black"/>
                </a:solidFill>
              </a:rPr>
              <a:t>P</a:t>
            </a:r>
            <a:r>
              <a:rPr lang="en-US" sz="9600" baseline="-25000" dirty="0">
                <a:solidFill>
                  <a:prstClr val="black"/>
                </a:solidFill>
              </a:rPr>
              <a:t>2</a:t>
            </a:r>
          </a:p>
        </p:txBody>
      </p:sp>
    </p:spTree>
    <p:extLst>
      <p:ext uri="{BB962C8B-B14F-4D97-AF65-F5344CB8AC3E}">
        <p14:creationId xmlns:p14="http://schemas.microsoft.com/office/powerpoint/2010/main" val="378198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Non-Occupational </a:t>
            </a:r>
            <a:br>
              <a:rPr lang="en-US" dirty="0" smtClean="0"/>
            </a:br>
            <a:r>
              <a:rPr lang="en-US" dirty="0" smtClean="0"/>
              <a:t>Post Exposure Protocol (</a:t>
            </a:r>
            <a:r>
              <a:rPr lang="en-US" dirty="0" err="1" smtClean="0"/>
              <a:t>nPEP</a:t>
            </a:r>
            <a:r>
              <a:rPr lang="en-US" dirty="0" smtClean="0"/>
              <a:t>)</a:t>
            </a:r>
            <a:endParaRPr lang="en-US" dirty="0"/>
          </a:p>
        </p:txBody>
      </p:sp>
      <p:sp>
        <p:nvSpPr>
          <p:cNvPr id="3" name="Content Placeholder 2"/>
          <p:cNvSpPr>
            <a:spLocks noGrp="1"/>
          </p:cNvSpPr>
          <p:nvPr>
            <p:ph idx="1"/>
          </p:nvPr>
        </p:nvSpPr>
        <p:spPr/>
        <p:txBody>
          <a:bodyPr>
            <a:normAutofit fontScale="92500"/>
          </a:bodyPr>
          <a:lstStyle/>
          <a:p>
            <a:r>
              <a:rPr lang="en-US" dirty="0" smtClean="0"/>
              <a:t>A 28 day course of HIV non-occupational Post-exposure prophylaxis (</a:t>
            </a:r>
            <a:r>
              <a:rPr lang="en-US" dirty="0" err="1" smtClean="0"/>
              <a:t>nPEP</a:t>
            </a:r>
            <a:r>
              <a:rPr lang="en-US" dirty="0" smtClean="0"/>
              <a:t>) should be considered for all HIV negative persons who seeks care </a:t>
            </a:r>
            <a:r>
              <a:rPr lang="en-US" u="sng" dirty="0" smtClean="0"/>
              <a:t>&lt;</a:t>
            </a:r>
            <a:r>
              <a:rPr lang="en-US" dirty="0" smtClean="0"/>
              <a:t>72 hours after:</a:t>
            </a:r>
          </a:p>
          <a:p>
            <a:pPr lvl="2"/>
            <a:r>
              <a:rPr lang="en-US" dirty="0" smtClean="0"/>
              <a:t> a non-occupational exposure to blood genital secretions </a:t>
            </a:r>
          </a:p>
          <a:p>
            <a:pPr lvl="2"/>
            <a:r>
              <a:rPr lang="en-US" dirty="0" smtClean="0"/>
              <a:t>other potentially infectious body fluids of a person who is living with HIV </a:t>
            </a:r>
          </a:p>
          <a:p>
            <a:pPr lvl="2"/>
            <a:r>
              <a:rPr lang="en-US" dirty="0" smtClean="0"/>
              <a:t>is of unknown HIV status</a:t>
            </a:r>
          </a:p>
          <a:p>
            <a:r>
              <a:rPr lang="en-US" i="1" dirty="0" smtClean="0"/>
              <a:t>IF</a:t>
            </a:r>
            <a:r>
              <a:rPr lang="en-US" dirty="0" smtClean="0"/>
              <a:t> that exposure represents a substantial risk for HIV acquisition.</a:t>
            </a:r>
          </a:p>
          <a:p>
            <a:endParaRPr lang="en-US" dirty="0"/>
          </a:p>
        </p:txBody>
      </p:sp>
      <p:sp>
        <p:nvSpPr>
          <p:cNvPr id="6" name="Rectangle 5"/>
          <p:cNvSpPr/>
          <p:nvPr/>
        </p:nvSpPr>
        <p:spPr>
          <a:xfrm rot="19253711">
            <a:off x="12478" y="308980"/>
            <a:ext cx="1665953" cy="113877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New!</a:t>
            </a:r>
          </a:p>
          <a:p>
            <a:pPr algn="ct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8/30/2018</a:t>
            </a:r>
            <a:endParaRPr lang="en-US"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2474814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t>Non-Occupational </a:t>
            </a:r>
            <a:br>
              <a:rPr lang="en-US" dirty="0" smtClean="0"/>
            </a:br>
            <a:r>
              <a:rPr lang="en-US" dirty="0" smtClean="0"/>
              <a:t>Post Exposure Protocol (</a:t>
            </a:r>
            <a:r>
              <a:rPr lang="en-US" dirty="0" err="1" smtClean="0"/>
              <a:t>nPEP</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Since adherence to </a:t>
            </a:r>
            <a:r>
              <a:rPr lang="en-US" dirty="0" err="1" smtClean="0"/>
              <a:t>nPEP</a:t>
            </a:r>
            <a:r>
              <a:rPr lang="en-US" dirty="0" smtClean="0"/>
              <a:t> medications is critical for </a:t>
            </a:r>
            <a:r>
              <a:rPr lang="en-US" dirty="0" err="1" smtClean="0"/>
              <a:t>nPEP</a:t>
            </a:r>
            <a:r>
              <a:rPr lang="en-US" dirty="0" smtClean="0"/>
              <a:t> effectiveness, it is preferable to prescribe regimens that </a:t>
            </a:r>
            <a:r>
              <a:rPr lang="en-US" dirty="0"/>
              <a:t>minimize</a:t>
            </a:r>
            <a:endParaRPr lang="en-US" dirty="0" smtClean="0"/>
          </a:p>
          <a:p>
            <a:pPr lvl="1"/>
            <a:r>
              <a:rPr lang="en-US" dirty="0" smtClean="0"/>
              <a:t>Side effects </a:t>
            </a:r>
          </a:p>
          <a:p>
            <a:pPr lvl="1"/>
            <a:r>
              <a:rPr lang="en-US" dirty="0"/>
              <a:t>N</a:t>
            </a:r>
            <a:r>
              <a:rPr lang="en-US" dirty="0" smtClean="0"/>
              <a:t>umber of pills per day.</a:t>
            </a:r>
          </a:p>
          <a:p>
            <a:r>
              <a:rPr lang="en-US" dirty="0" smtClean="0"/>
              <a:t>For persons seeking care after a risky sexual exposure… </a:t>
            </a:r>
          </a:p>
          <a:p>
            <a:pPr lvl="1"/>
            <a:r>
              <a:rPr lang="en-US" dirty="0"/>
              <a:t>C</a:t>
            </a:r>
            <a:r>
              <a:rPr lang="en-US" dirty="0" smtClean="0"/>
              <a:t>ommon sexually transmitted infections should be treated presumptively, </a:t>
            </a:r>
          </a:p>
          <a:p>
            <a:pPr lvl="1"/>
            <a:r>
              <a:rPr lang="en-US" dirty="0" smtClean="0"/>
              <a:t>Emergency contraception offered when indicated</a:t>
            </a:r>
          </a:p>
        </p:txBody>
      </p:sp>
      <p:sp>
        <p:nvSpPr>
          <p:cNvPr id="5" name="Rectangle 4"/>
          <p:cNvSpPr/>
          <p:nvPr/>
        </p:nvSpPr>
        <p:spPr>
          <a:xfrm rot="19253711">
            <a:off x="12478" y="308980"/>
            <a:ext cx="1665953" cy="113877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New!</a:t>
            </a:r>
          </a:p>
          <a:p>
            <a:pPr algn="ct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8/30/2018</a:t>
            </a:r>
            <a:endParaRPr lang="en-US"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358851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nPEP</a:t>
            </a:r>
            <a:r>
              <a:rPr lang="en-US" dirty="0" smtClean="0"/>
              <a:t> Procedure</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dirty="0" smtClean="0">
                <a:solidFill>
                  <a:srgbClr val="0070C0"/>
                </a:solidFill>
              </a:rPr>
              <a:t>Evaluation</a:t>
            </a:r>
          </a:p>
          <a:p>
            <a:pPr lvl="1"/>
            <a:r>
              <a:rPr lang="en-US" dirty="0" smtClean="0"/>
              <a:t>Date and time of possible HIV exposure </a:t>
            </a:r>
          </a:p>
          <a:p>
            <a:pPr lvl="2"/>
            <a:r>
              <a:rPr lang="en-US" dirty="0" smtClean="0"/>
              <a:t>Is it within the past 72 hours?</a:t>
            </a:r>
          </a:p>
          <a:p>
            <a:pPr lvl="1"/>
            <a:r>
              <a:rPr lang="en-US" dirty="0" smtClean="0"/>
              <a:t>Exposure Type</a:t>
            </a:r>
          </a:p>
          <a:p>
            <a:pPr lvl="2"/>
            <a:r>
              <a:rPr lang="en-US" dirty="0" smtClean="0"/>
              <a:t>Details of the exposure (oral, rectal, vaginal, other mucosal membrane exposure)</a:t>
            </a:r>
          </a:p>
          <a:p>
            <a:pPr lvl="2"/>
            <a:r>
              <a:rPr lang="en-US" dirty="0" smtClean="0"/>
              <a:t>The exposure should be valuated for risk of HIV acquisition potential based on </a:t>
            </a:r>
          </a:p>
          <a:p>
            <a:pPr lvl="3"/>
            <a:r>
              <a:rPr lang="en-US" dirty="0" smtClean="0"/>
              <a:t>1 the type of HIV transmission with the potential benefits and risks of </a:t>
            </a:r>
            <a:r>
              <a:rPr lang="en-US" dirty="0" err="1" smtClean="0"/>
              <a:t>nPEP</a:t>
            </a:r>
            <a:r>
              <a:rPr lang="en-US" dirty="0" smtClean="0"/>
              <a:t> of treatment.</a:t>
            </a:r>
          </a:p>
          <a:p>
            <a:pPr lvl="2"/>
            <a:r>
              <a:rPr lang="en-US" dirty="0" smtClean="0"/>
              <a:t>Sexual assault, the decision to initiate </a:t>
            </a:r>
            <a:r>
              <a:rPr lang="en-US" dirty="0" err="1" smtClean="0"/>
              <a:t>nPEP</a:t>
            </a:r>
            <a:r>
              <a:rPr lang="en-US" dirty="0" smtClean="0"/>
              <a:t> is based on whether a significant exposure risk has occurred rather than on age, or identity of the alleged assailant.</a:t>
            </a:r>
            <a:endParaRPr lang="en-US" dirty="0"/>
          </a:p>
        </p:txBody>
      </p:sp>
    </p:spTree>
    <p:extLst>
      <p:ext uri="{BB962C8B-B14F-4D97-AF65-F5344CB8AC3E}">
        <p14:creationId xmlns:p14="http://schemas.microsoft.com/office/powerpoint/2010/main" val="28643502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Autofit/>
          </a:bodyPr>
          <a:lstStyle/>
          <a:p>
            <a:r>
              <a:rPr lang="en-US" sz="3200" dirty="0" smtClean="0"/>
              <a:t>Algorithm of Evaluation and Treatment of Possible non-occupational HIV Exposures</a:t>
            </a:r>
            <a:endParaRPr lang="en-US" sz="3200" dirty="0"/>
          </a:p>
        </p:txBody>
      </p:sp>
      <p:pic>
        <p:nvPicPr>
          <p:cNvPr id="1026" name="Picture 2" descr="C:\Users\N00246\Desktop\img09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3954" b="-1"/>
          <a:stretch/>
        </p:blipFill>
        <p:spPr bwMode="auto">
          <a:xfrm>
            <a:off x="1676400" y="1161918"/>
            <a:ext cx="6324600" cy="55022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490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726327"/>
            <a:ext cx="6019800" cy="1470025"/>
          </a:xfrm>
        </p:spPr>
        <p:txBody>
          <a:bodyPr>
            <a:noAutofit/>
          </a:bodyPr>
          <a:lstStyle/>
          <a:p>
            <a:r>
              <a:rPr lang="en-US" sz="3200" dirty="0" smtClean="0"/>
              <a:t>Early Treatment of the Exposed Patient is the PRIORITY and should NOT be delayed while waiting for lab results</a:t>
            </a:r>
            <a:endParaRPr lang="en-US" sz="3200" dirty="0"/>
          </a:p>
        </p:txBody>
      </p:sp>
      <p:sp>
        <p:nvSpPr>
          <p:cNvPr id="5" name="Subtitle 4"/>
          <p:cNvSpPr>
            <a:spLocks noGrp="1"/>
          </p:cNvSpPr>
          <p:nvPr>
            <p:ph type="subTitle" idx="1"/>
          </p:nvPr>
        </p:nvSpPr>
        <p:spPr>
          <a:xfrm>
            <a:off x="609600" y="2743200"/>
            <a:ext cx="8153400" cy="1752600"/>
          </a:xfrm>
        </p:spPr>
        <p:txBody>
          <a:bodyPr/>
          <a:lstStyle/>
          <a:p>
            <a:r>
              <a:rPr lang="en-US" sz="2400" dirty="0" smtClean="0">
                <a:solidFill>
                  <a:schemeClr val="tx1"/>
                </a:solidFill>
              </a:rPr>
              <a:t>If the patient has a substantial risk for infection, and the HIV rapid test is negative (“non-reactive”, </a:t>
            </a:r>
            <a:r>
              <a:rPr lang="en-US" sz="2400" dirty="0" err="1" smtClean="0">
                <a:solidFill>
                  <a:schemeClr val="tx1"/>
                </a:solidFill>
              </a:rPr>
              <a:t>intiate</a:t>
            </a:r>
            <a:r>
              <a:rPr lang="en-US" sz="2400" dirty="0" smtClean="0">
                <a:solidFill>
                  <a:schemeClr val="tx1"/>
                </a:solidFill>
              </a:rPr>
              <a:t> </a:t>
            </a:r>
            <a:r>
              <a:rPr lang="en-US" sz="2400" dirty="0" err="1" smtClean="0">
                <a:solidFill>
                  <a:schemeClr val="tx1"/>
                </a:solidFill>
              </a:rPr>
              <a:t>nPEP</a:t>
            </a:r>
            <a:r>
              <a:rPr lang="en-US" sz="2400" dirty="0" smtClean="0">
                <a:solidFill>
                  <a:schemeClr val="tx1"/>
                </a:solidFill>
              </a:rPr>
              <a:t> within 1-2 hours of exposure or as soon as possible, as recommended by current guidelines and continue for 28 days.</a:t>
            </a:r>
          </a:p>
          <a:p>
            <a:endParaRPr lang="en-US" sz="2400" dirty="0" smtClean="0">
              <a:solidFill>
                <a:schemeClr val="tx1"/>
              </a:solidFill>
            </a:endParaRPr>
          </a:p>
          <a:p>
            <a:r>
              <a:rPr lang="en-US" sz="2400" dirty="0" smtClean="0">
                <a:solidFill>
                  <a:schemeClr val="tx1"/>
                </a:solidFill>
              </a:rPr>
              <a:t>If the patient is too distraught to engage in a discussion about the </a:t>
            </a:r>
            <a:r>
              <a:rPr lang="en-US" sz="2400" dirty="0" err="1" smtClean="0">
                <a:solidFill>
                  <a:schemeClr val="tx1"/>
                </a:solidFill>
              </a:rPr>
              <a:t>nPEP</a:t>
            </a:r>
            <a:r>
              <a:rPr lang="en-US" sz="2400" dirty="0" smtClean="0">
                <a:solidFill>
                  <a:schemeClr val="tx1"/>
                </a:solidFill>
              </a:rPr>
              <a:t> regimen at the initial assessment, the clinician should offer a first dose of the medications and arrange for follow-up within 24 hours to </a:t>
            </a:r>
            <a:r>
              <a:rPr lang="en-US" sz="2400" dirty="0" err="1" smtClean="0">
                <a:solidFill>
                  <a:schemeClr val="tx1"/>
                </a:solidFill>
              </a:rPr>
              <a:t>futher</a:t>
            </a:r>
            <a:r>
              <a:rPr lang="en-US" sz="2400" dirty="0" smtClean="0">
                <a:solidFill>
                  <a:schemeClr val="tx1"/>
                </a:solidFill>
              </a:rPr>
              <a:t> discuss the indications for </a:t>
            </a:r>
            <a:r>
              <a:rPr lang="en-US" sz="2400" dirty="0" err="1" smtClean="0">
                <a:solidFill>
                  <a:schemeClr val="tx1"/>
                </a:solidFill>
              </a:rPr>
              <a:t>nPEP</a:t>
            </a:r>
            <a:r>
              <a:rPr lang="en-US" sz="2400" dirty="0" smtClean="0">
                <a:solidFill>
                  <a:schemeClr val="tx1"/>
                </a:solidFill>
              </a:rPr>
              <a:t> if a significant exposure occurred.</a:t>
            </a:r>
          </a:p>
          <a:p>
            <a:endParaRPr lang="en-US" sz="2400" dirty="0">
              <a:solidFill>
                <a:schemeClr val="tx1"/>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04040"/>
            <a:ext cx="2514600" cy="2514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49827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799" y="1295400"/>
            <a:ext cx="6400801" cy="4724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7236" y="76200"/>
            <a:ext cx="8229600" cy="1143000"/>
          </a:xfrm>
        </p:spPr>
        <p:txBody>
          <a:bodyPr>
            <a:normAutofit/>
          </a:bodyPr>
          <a:lstStyle/>
          <a:p>
            <a:r>
              <a:rPr lang="en-US" sz="3200" dirty="0" smtClean="0"/>
              <a:t>Sequence of Appearance of Laboratory Markers of HIV-1 Infection</a:t>
            </a:r>
            <a:endParaRPr lang="en-US" sz="3200" dirty="0"/>
          </a:p>
        </p:txBody>
      </p:sp>
      <p:pic>
        <p:nvPicPr>
          <p:cNvPr id="2052" name="Picture 4" descr="C:\Users\N00246\Desktop\img09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642" t="3721" r="2772" b="39328"/>
          <a:stretch/>
        </p:blipFill>
        <p:spPr bwMode="auto">
          <a:xfrm>
            <a:off x="1713539" y="1524000"/>
            <a:ext cx="5839866" cy="42492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2623" y="6085339"/>
            <a:ext cx="8157169" cy="307777"/>
          </a:xfrm>
          <a:prstGeom prst="rect">
            <a:avLst/>
          </a:prstGeom>
          <a:noFill/>
        </p:spPr>
        <p:txBody>
          <a:bodyPr wrap="none" rtlCol="0">
            <a:spAutoFit/>
          </a:bodyPr>
          <a:lstStyle/>
          <a:p>
            <a:r>
              <a:rPr lang="en-US" sz="1400" i="1" dirty="0" smtClean="0"/>
              <a:t>Note. Units for vertical axis are not noted because their magnitude differs for RNA, p24 antigen, and antibody</a:t>
            </a:r>
            <a:endParaRPr lang="en-US" sz="1400" i="1" dirty="0"/>
          </a:p>
        </p:txBody>
      </p:sp>
    </p:spTree>
    <p:extLst>
      <p:ext uri="{BB962C8B-B14F-4D97-AF65-F5344CB8AC3E}">
        <p14:creationId xmlns:p14="http://schemas.microsoft.com/office/powerpoint/2010/main" val="14954762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6200"/>
            <a:ext cx="8229600" cy="792162"/>
          </a:xfrm>
        </p:spPr>
        <p:txBody>
          <a:bodyPr>
            <a:normAutofit/>
          </a:bodyPr>
          <a:lstStyle/>
          <a:p>
            <a:r>
              <a:rPr lang="en-US" sz="3600" dirty="0" err="1" smtClean="0"/>
              <a:t>nPEP</a:t>
            </a:r>
            <a:r>
              <a:rPr lang="en-US" sz="3600" dirty="0" smtClean="0"/>
              <a:t>:  Laboratory Tests</a:t>
            </a:r>
            <a:endParaRPr lang="en-US" sz="3600"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676774623"/>
              </p:ext>
            </p:extLst>
          </p:nvPr>
        </p:nvGraphicFramePr>
        <p:xfrm>
          <a:off x="228600" y="762000"/>
          <a:ext cx="86868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6923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0"/>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6623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lvl="0"/>
            <a:r>
              <a:rPr kumimoji="0" lang="en-US" altLang="en-US" b="0" i="0" u="none" strike="noStrike" cap="none" normalizeH="0" baseline="0" dirty="0" err="1" smtClean="0">
                <a:ln>
                  <a:noFill/>
                </a:ln>
                <a:solidFill>
                  <a:srgbClr val="4472C4"/>
                </a:solidFill>
                <a:effectLst/>
                <a:latin typeface="Calibri" pitchFamily="34" charset="0"/>
                <a:ea typeface="Times New Roman" pitchFamily="18" charset="0"/>
                <a:cs typeface="Times New Roman" pitchFamily="18" charset="0"/>
              </a:rPr>
              <a:t>nPEP</a:t>
            </a:r>
            <a:r>
              <a:rPr kumimoji="0" lang="en-US" altLang="en-US" b="0" i="0" u="none" strike="noStrike" cap="none" normalizeH="0" baseline="0" dirty="0" smtClean="0">
                <a:ln>
                  <a:noFill/>
                </a:ln>
                <a:solidFill>
                  <a:srgbClr val="4472C4"/>
                </a:solidFill>
                <a:effectLst/>
                <a:latin typeface="Calibri" pitchFamily="34" charset="0"/>
                <a:ea typeface="Times New Roman" pitchFamily="18" charset="0"/>
                <a:cs typeface="Times New Roman" pitchFamily="18" charset="0"/>
              </a:rPr>
              <a:t> Medication Regimen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2806247"/>
              </p:ext>
            </p:extLst>
          </p:nvPr>
        </p:nvGraphicFramePr>
        <p:xfrm>
          <a:off x="533400" y="1981200"/>
          <a:ext cx="8229600" cy="3291840"/>
        </p:xfrm>
        <a:graphic>
          <a:graphicData uri="http://schemas.openxmlformats.org/drawingml/2006/table">
            <a:tbl>
              <a:tblPr firstRow="1" firstCol="1" bandRow="1">
                <a:tableStyleId>{5C22544A-7EE6-4342-B048-85BDC9FD1C3A}</a:tableStyleId>
              </a:tblPr>
              <a:tblGrid>
                <a:gridCol w="8229600"/>
              </a:tblGrid>
              <a:tr h="457200">
                <a:tc>
                  <a:txBody>
                    <a:bodyPr/>
                    <a:lstStyle/>
                    <a:p>
                      <a:pPr marL="0" marR="0" algn="ctr">
                        <a:spcBef>
                          <a:spcPts val="0"/>
                        </a:spcBef>
                        <a:spcAft>
                          <a:spcPts val="0"/>
                        </a:spcAft>
                      </a:pPr>
                      <a:r>
                        <a:rPr lang="en-US" sz="2400" b="0" dirty="0">
                          <a:effectLst/>
                        </a:rPr>
                        <a:t>TDF/FTC 300/200 mg (</a:t>
                      </a:r>
                      <a:r>
                        <a:rPr lang="en-US" sz="2400" b="0" dirty="0" err="1">
                          <a:effectLst/>
                        </a:rPr>
                        <a:t>Truvada</a:t>
                      </a:r>
                      <a:r>
                        <a:rPr lang="en-US" sz="2400" b="0" baseline="30000" dirty="0" err="1">
                          <a:effectLst/>
                        </a:rPr>
                        <a:t>TM</a:t>
                      </a:r>
                      <a:r>
                        <a:rPr lang="en-US" sz="2400" b="0" dirty="0">
                          <a:effectLst/>
                        </a:rPr>
                        <a:t>) 1 tablet PO daily + </a:t>
                      </a:r>
                      <a:r>
                        <a:rPr lang="en-US" sz="2400" b="0" dirty="0" err="1">
                          <a:effectLst/>
                        </a:rPr>
                        <a:t>dolutegravir</a:t>
                      </a:r>
                      <a:r>
                        <a:rPr lang="en-US" sz="2400" b="0" dirty="0">
                          <a:effectLst/>
                        </a:rPr>
                        <a:t> (</a:t>
                      </a:r>
                      <a:r>
                        <a:rPr lang="en-US" sz="2400" b="0" dirty="0" err="1">
                          <a:effectLst/>
                        </a:rPr>
                        <a:t>Tivicay</a:t>
                      </a:r>
                      <a:r>
                        <a:rPr lang="en-US" sz="2400" b="0" baseline="30000" dirty="0" err="1">
                          <a:effectLst/>
                        </a:rPr>
                        <a:t>TM</a:t>
                      </a:r>
                      <a:r>
                        <a:rPr lang="en-US" sz="2400" b="0" dirty="0">
                          <a:effectLst/>
                        </a:rPr>
                        <a:t>)* 50 mg tab PO daily for 28 days**</a:t>
                      </a:r>
                      <a:endParaRPr lang="en-US" sz="2400" b="0" dirty="0">
                        <a:solidFill>
                          <a:srgbClr val="000000"/>
                        </a:solidFill>
                        <a:effectLst/>
                        <a:latin typeface="Calibri"/>
                        <a:ea typeface="Calibri"/>
                        <a:cs typeface="Arial"/>
                      </a:endParaRPr>
                    </a:p>
                  </a:txBody>
                  <a:tcPr marL="68580" marR="68580" marT="0" marB="0" anchor="ctr"/>
                </a:tc>
              </a:tr>
              <a:tr h="274320">
                <a:tc>
                  <a:txBody>
                    <a:bodyPr/>
                    <a:lstStyle/>
                    <a:p>
                      <a:pPr marL="0" marR="0" algn="ctr">
                        <a:spcBef>
                          <a:spcPts val="0"/>
                        </a:spcBef>
                        <a:spcAft>
                          <a:spcPts val="0"/>
                        </a:spcAft>
                      </a:pPr>
                      <a:r>
                        <a:rPr lang="en-US" sz="2400" dirty="0">
                          <a:solidFill>
                            <a:schemeClr val="accent6">
                              <a:lumMod val="40000"/>
                              <a:lumOff val="60000"/>
                            </a:schemeClr>
                          </a:solidFill>
                          <a:effectLst/>
                        </a:rPr>
                        <a:t>OR</a:t>
                      </a:r>
                      <a:endParaRPr lang="en-US" sz="2400" dirty="0">
                        <a:solidFill>
                          <a:schemeClr val="accent6">
                            <a:lumMod val="40000"/>
                            <a:lumOff val="60000"/>
                          </a:schemeClr>
                        </a:solidFill>
                        <a:effectLst/>
                        <a:latin typeface="Calibri"/>
                        <a:ea typeface="Calibri"/>
                        <a:cs typeface="Arial"/>
                      </a:endParaRPr>
                    </a:p>
                  </a:txBody>
                  <a:tcPr marL="68580" marR="68580" marT="0" marB="0" anchor="ctr"/>
                </a:tc>
              </a:tr>
              <a:tr h="457200">
                <a:tc>
                  <a:txBody>
                    <a:bodyPr/>
                    <a:lstStyle/>
                    <a:p>
                      <a:pPr marL="0" marR="0" algn="ctr">
                        <a:spcBef>
                          <a:spcPts val="0"/>
                        </a:spcBef>
                        <a:spcAft>
                          <a:spcPts val="0"/>
                        </a:spcAft>
                      </a:pPr>
                      <a:r>
                        <a:rPr lang="en-US" sz="2400" b="0" dirty="0">
                          <a:effectLst/>
                        </a:rPr>
                        <a:t>TDF/FTC 300/200 mg (</a:t>
                      </a:r>
                      <a:r>
                        <a:rPr lang="en-US" sz="2400" b="0" dirty="0" err="1">
                          <a:effectLst/>
                        </a:rPr>
                        <a:t>Truvada</a:t>
                      </a:r>
                      <a:r>
                        <a:rPr lang="en-US" sz="2400" b="0" baseline="30000" dirty="0" err="1">
                          <a:effectLst/>
                        </a:rPr>
                        <a:t>TM</a:t>
                      </a:r>
                      <a:r>
                        <a:rPr lang="en-US" sz="2400" b="0" dirty="0">
                          <a:effectLst/>
                        </a:rPr>
                        <a:t>) 1 tablet PO daily + </a:t>
                      </a:r>
                      <a:r>
                        <a:rPr lang="en-US" sz="2400" b="0" dirty="0" err="1">
                          <a:effectLst/>
                        </a:rPr>
                        <a:t>raltegravir</a:t>
                      </a:r>
                      <a:r>
                        <a:rPr lang="en-US" sz="2400" b="0" dirty="0">
                          <a:effectLst/>
                        </a:rPr>
                        <a:t> (</a:t>
                      </a:r>
                      <a:r>
                        <a:rPr lang="en-US" sz="2400" b="0" dirty="0" err="1">
                          <a:effectLst/>
                        </a:rPr>
                        <a:t>Isentress</a:t>
                      </a:r>
                      <a:r>
                        <a:rPr lang="en-US" sz="2400" b="0" baseline="30000" dirty="0" err="1">
                          <a:effectLst/>
                        </a:rPr>
                        <a:t>TM</a:t>
                      </a:r>
                      <a:r>
                        <a:rPr lang="en-US" sz="2400" b="0" dirty="0">
                          <a:effectLst/>
                        </a:rPr>
                        <a:t>) 400 mg tab PO twice daily for 28 days</a:t>
                      </a:r>
                      <a:endParaRPr lang="en-US" sz="2400" b="0" dirty="0">
                        <a:solidFill>
                          <a:srgbClr val="000000"/>
                        </a:solidFill>
                        <a:effectLst/>
                        <a:latin typeface="Calibri"/>
                        <a:ea typeface="Calibri"/>
                        <a:cs typeface="Arial"/>
                      </a:endParaRPr>
                    </a:p>
                  </a:txBody>
                  <a:tcPr marL="68580" marR="68580" marT="0" marB="0" anchor="ctr"/>
                </a:tc>
              </a:tr>
              <a:tr h="274320">
                <a:tc>
                  <a:txBody>
                    <a:bodyPr/>
                    <a:lstStyle/>
                    <a:p>
                      <a:pPr marL="0" marR="0" algn="ctr">
                        <a:spcBef>
                          <a:spcPts val="0"/>
                        </a:spcBef>
                        <a:spcAft>
                          <a:spcPts val="0"/>
                        </a:spcAft>
                      </a:pPr>
                      <a:r>
                        <a:rPr lang="en-US" sz="2400" dirty="0">
                          <a:solidFill>
                            <a:schemeClr val="accent6">
                              <a:lumMod val="40000"/>
                              <a:lumOff val="60000"/>
                            </a:schemeClr>
                          </a:solidFill>
                          <a:effectLst/>
                        </a:rPr>
                        <a:t>OR ALTERNATIVE</a:t>
                      </a:r>
                      <a:endParaRPr lang="en-US" sz="2400" dirty="0">
                        <a:solidFill>
                          <a:schemeClr val="accent6">
                            <a:lumMod val="40000"/>
                            <a:lumOff val="60000"/>
                          </a:schemeClr>
                        </a:solidFill>
                        <a:effectLst/>
                        <a:latin typeface="Calibri"/>
                        <a:ea typeface="Calibri"/>
                        <a:cs typeface="Arial"/>
                      </a:endParaRPr>
                    </a:p>
                  </a:txBody>
                  <a:tcPr marL="68580" marR="68580" marT="0" marB="0" anchor="ctr"/>
                </a:tc>
              </a:tr>
              <a:tr h="640080">
                <a:tc>
                  <a:txBody>
                    <a:bodyPr/>
                    <a:lstStyle/>
                    <a:p>
                      <a:pPr marL="0" marR="0" algn="ctr">
                        <a:spcBef>
                          <a:spcPts val="0"/>
                        </a:spcBef>
                        <a:spcAft>
                          <a:spcPts val="0"/>
                        </a:spcAft>
                      </a:pPr>
                      <a:r>
                        <a:rPr lang="en-US" sz="2400" b="0" dirty="0">
                          <a:effectLst/>
                        </a:rPr>
                        <a:t>TDF/FTC 300/200 mg (</a:t>
                      </a:r>
                      <a:r>
                        <a:rPr lang="en-US" sz="2400" b="0" dirty="0" err="1">
                          <a:effectLst/>
                        </a:rPr>
                        <a:t>Truvada</a:t>
                      </a:r>
                      <a:r>
                        <a:rPr lang="en-US" sz="2400" b="0" baseline="30000" dirty="0" err="1">
                          <a:effectLst/>
                        </a:rPr>
                        <a:t>TM</a:t>
                      </a:r>
                      <a:r>
                        <a:rPr lang="en-US" sz="2400" b="0" dirty="0">
                          <a:effectLst/>
                        </a:rPr>
                        <a:t>) 1 tablet PO daily + darunavir 800 mg (as two 400-mg tablets) PO daily + ritonavir 100 mg PO daily for 28 days</a:t>
                      </a:r>
                      <a:endParaRPr lang="en-US" sz="2400" b="0" dirty="0">
                        <a:effectLst/>
                        <a:latin typeface="Calibri"/>
                        <a:ea typeface="Calibri"/>
                        <a:cs typeface="Times New Roman (Body CS)"/>
                      </a:endParaRPr>
                    </a:p>
                  </a:txBody>
                  <a:tcPr marL="68580" marR="68580" marT="0" marB="0" anchor="ctr"/>
                </a:tc>
              </a:tr>
            </a:tbl>
          </a:graphicData>
        </a:graphic>
      </p:graphicFrame>
      <p:sp>
        <p:nvSpPr>
          <p:cNvPr id="5" name="Rectangle 1"/>
          <p:cNvSpPr>
            <a:spLocks noChangeArrowheads="1"/>
          </p:cNvSpPr>
          <p:nvPr/>
        </p:nvSpPr>
        <p:spPr bwMode="auto">
          <a:xfrm>
            <a:off x="228600" y="914400"/>
            <a:ext cx="8686800" cy="113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85660" tIns="25392"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1" u="none" strike="noStrike" cap="none" normalizeH="0" baseline="0" dirty="0" smtClean="0">
                <a:ln>
                  <a:noFill/>
                </a:ln>
                <a:solidFill>
                  <a:srgbClr val="2F5496"/>
                </a:solidFill>
                <a:effectLst/>
                <a:latin typeface="Calibri" panose="020F0502020204030204" pitchFamily="34" charset="0"/>
                <a:ea typeface="Times New Roman" pitchFamily="18" charset="0"/>
                <a:cs typeface="Times New Roman" pitchFamily="18" charset="0"/>
              </a:rPr>
              <a:t>Preferred </a:t>
            </a:r>
            <a:r>
              <a:rPr kumimoji="0" lang="en-US" altLang="en-US" sz="2400" b="0" i="1" u="none" strike="noStrike" cap="none" normalizeH="0" baseline="0" dirty="0" err="1" smtClean="0">
                <a:ln>
                  <a:noFill/>
                </a:ln>
                <a:solidFill>
                  <a:srgbClr val="2F5496"/>
                </a:solidFill>
                <a:effectLst/>
                <a:latin typeface="Calibri" panose="020F0502020204030204" pitchFamily="34" charset="0"/>
                <a:ea typeface="Times New Roman" pitchFamily="18" charset="0"/>
                <a:cs typeface="Times New Roman" pitchFamily="18" charset="0"/>
              </a:rPr>
              <a:t>nPEP</a:t>
            </a:r>
            <a:r>
              <a:rPr kumimoji="0" lang="en-US" altLang="en-US" sz="2400" b="0" i="1" u="none" strike="noStrike" cap="none" normalizeH="0" baseline="0" dirty="0" smtClean="0">
                <a:ln>
                  <a:noFill/>
                </a:ln>
                <a:solidFill>
                  <a:srgbClr val="2F5496"/>
                </a:solidFill>
                <a:effectLst/>
                <a:latin typeface="Calibri" panose="020F0502020204030204" pitchFamily="34" charset="0"/>
                <a:ea typeface="Times New Roman" pitchFamily="18" charset="0"/>
                <a:cs typeface="Times New Roman" pitchFamily="18" charset="0"/>
              </a:rPr>
              <a:t> regimen for adolescents and adults (≥ 13 years old) with normal renal function (creatinine clearance &gt;59 mL/min):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Calibri" panose="020F0502020204030204" pitchFamily="34" charset="0"/>
            </a:endParaRPr>
          </a:p>
        </p:txBody>
      </p:sp>
      <p:sp>
        <p:nvSpPr>
          <p:cNvPr id="3" name="Rectangle 2"/>
          <p:cNvSpPr/>
          <p:nvPr/>
        </p:nvSpPr>
        <p:spPr>
          <a:xfrm>
            <a:off x="533400" y="5257800"/>
            <a:ext cx="8229600" cy="1477328"/>
          </a:xfrm>
          <a:prstGeom prst="rect">
            <a:avLst/>
          </a:prstGeom>
        </p:spPr>
        <p:txBody>
          <a:bodyPr wrap="square">
            <a:spAutoFit/>
          </a:bodyPr>
          <a:lstStyle/>
          <a:p>
            <a:pPr eaLnBrk="0" fontAlgn="base" hangingPunct="0">
              <a:spcBef>
                <a:spcPct val="0"/>
              </a:spcBef>
              <a:spcAft>
                <a:spcPct val="0"/>
              </a:spcAft>
            </a:pPr>
            <a:r>
              <a:rPr lang="en-US" altLang="en-US" i="1" dirty="0">
                <a:solidFill>
                  <a:srgbClr val="000000"/>
                </a:solidFill>
                <a:latin typeface="Calibri" pitchFamily="34" charset="0"/>
                <a:ea typeface="Calibri" pitchFamily="34" charset="0"/>
                <a:cs typeface="Times New Roman (Body CS)"/>
              </a:rPr>
              <a:t>*If prescribing for a woman who may conceive while on the medication, or is in the early stages of pregnancy, do not prescribe </a:t>
            </a:r>
            <a:r>
              <a:rPr lang="en-US" altLang="en-US" i="1" dirty="0" err="1">
                <a:solidFill>
                  <a:srgbClr val="000000"/>
                </a:solidFill>
                <a:latin typeface="Calibri" pitchFamily="34" charset="0"/>
                <a:ea typeface="Calibri" pitchFamily="34" charset="0"/>
                <a:cs typeface="Times New Roman (Body CS)"/>
              </a:rPr>
              <a:t>dolutegravir</a:t>
            </a:r>
            <a:r>
              <a:rPr lang="en-US" altLang="en-US" i="1" dirty="0">
                <a:solidFill>
                  <a:srgbClr val="000000"/>
                </a:solidFill>
                <a:latin typeface="Calibri" pitchFamily="34" charset="0"/>
                <a:ea typeface="Calibri" pitchFamily="34" charset="0"/>
                <a:cs typeface="Times New Roman (Body CS)"/>
              </a:rPr>
              <a:t>.</a:t>
            </a:r>
            <a:endParaRPr lang="en-US" altLang="en-US" dirty="0">
              <a:latin typeface="Calibri" panose="020F0502020204030204" pitchFamily="34" charset="0"/>
            </a:endParaRPr>
          </a:p>
          <a:p>
            <a:pPr lvl="0" eaLnBrk="0" fontAlgn="base" hangingPunct="0">
              <a:spcBef>
                <a:spcPct val="0"/>
              </a:spcBef>
              <a:spcAft>
                <a:spcPct val="0"/>
              </a:spcAft>
            </a:pPr>
            <a:r>
              <a:rPr lang="en-US" altLang="en-US" dirty="0" smtClean="0">
                <a:solidFill>
                  <a:srgbClr val="000000"/>
                </a:solidFill>
                <a:latin typeface="Calibri" pitchFamily="34" charset="0"/>
                <a:ea typeface="Calibri" pitchFamily="34" charset="0"/>
              </a:rPr>
              <a:t>** </a:t>
            </a:r>
            <a:r>
              <a:rPr lang="en-US" altLang="en-US" dirty="0">
                <a:solidFill>
                  <a:srgbClr val="000000"/>
                </a:solidFill>
                <a:latin typeface="Calibri" pitchFamily="34" charset="0"/>
                <a:ea typeface="Calibri" pitchFamily="34" charset="0"/>
              </a:rPr>
              <a:t>If pharmacist will not dispense less than a 30-day supply of </a:t>
            </a:r>
            <a:r>
              <a:rPr lang="en-US" altLang="en-US" dirty="0" err="1">
                <a:solidFill>
                  <a:srgbClr val="000000"/>
                </a:solidFill>
                <a:latin typeface="Calibri" pitchFamily="34" charset="0"/>
                <a:ea typeface="Calibri" pitchFamily="34" charset="0"/>
              </a:rPr>
              <a:t>nPEP</a:t>
            </a:r>
            <a:r>
              <a:rPr lang="en-US" altLang="en-US" dirty="0">
                <a:solidFill>
                  <a:srgbClr val="000000"/>
                </a:solidFill>
                <a:latin typeface="Calibri" pitchFamily="34" charset="0"/>
                <a:ea typeface="Calibri" pitchFamily="34" charset="0"/>
              </a:rPr>
              <a:t> medications (because of cost to pharmacist of removing tablets from a 30-day bottle), then a prescription for a 30-day supply should be given.</a:t>
            </a:r>
            <a:endParaRPr lang="en-US" altLang="en-US" dirty="0">
              <a:latin typeface="Calibri" panose="020F0502020204030204" pitchFamily="34" charset="0"/>
            </a:endParaRPr>
          </a:p>
        </p:txBody>
      </p:sp>
    </p:spTree>
    <p:extLst>
      <p:ext uri="{BB962C8B-B14F-4D97-AF65-F5344CB8AC3E}">
        <p14:creationId xmlns:p14="http://schemas.microsoft.com/office/powerpoint/2010/main" val="4161042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style>
          <a:lnRef idx="1">
            <a:schemeClr val="accent1"/>
          </a:lnRef>
          <a:fillRef idx="3">
            <a:schemeClr val="accent1"/>
          </a:fillRef>
          <a:effectRef idx="2">
            <a:schemeClr val="accent1"/>
          </a:effectRef>
          <a:fontRef idx="minor">
            <a:schemeClr val="lt1"/>
          </a:fontRef>
        </p:style>
        <p:txBody>
          <a:bodyPr>
            <a:normAutofit/>
          </a:bodyPr>
          <a:lstStyle/>
          <a:p>
            <a:r>
              <a:rPr lang="en-US" sz="3200" dirty="0" smtClean="0">
                <a:solidFill>
                  <a:schemeClr val="bg1"/>
                </a:solidFill>
              </a:rPr>
              <a:t>Tenofovir DF (TDF) and Emtricitabine (FTC) in Patients with Renal </a:t>
            </a:r>
            <a:r>
              <a:rPr lang="en-US" sz="3200" dirty="0">
                <a:solidFill>
                  <a:schemeClr val="bg1"/>
                </a:solidFill>
              </a:rPr>
              <a:t>I</a:t>
            </a:r>
            <a:r>
              <a:rPr lang="en-US" sz="3200" dirty="0" smtClean="0">
                <a:solidFill>
                  <a:schemeClr val="bg1"/>
                </a:solidFill>
              </a:rPr>
              <a:t>nsufficiency </a:t>
            </a:r>
            <a:endParaRPr lang="en-US" sz="32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46549758"/>
              </p:ext>
            </p:extLst>
          </p:nvPr>
        </p:nvGraphicFramePr>
        <p:xfrm>
          <a:off x="457200" y="18288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70701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874" y="76200"/>
            <a:ext cx="8229600" cy="715962"/>
          </a:xfrm>
        </p:spPr>
        <p:txBody>
          <a:bodyPr>
            <a:normAutofit fontScale="90000"/>
          </a:bodyPr>
          <a:lstStyle/>
          <a:p>
            <a:r>
              <a:rPr kumimoji="0" lang="en-US" altLang="en-US" b="0" i="0" u="none" strike="noStrike" cap="none" normalizeH="0" baseline="0" dirty="0" err="1" smtClean="0">
                <a:ln>
                  <a:noFill/>
                </a:ln>
                <a:solidFill>
                  <a:srgbClr val="4472C4"/>
                </a:solidFill>
                <a:effectLst/>
                <a:latin typeface="Calibri" pitchFamily="34" charset="0"/>
                <a:ea typeface="Times New Roman" pitchFamily="18" charset="0"/>
                <a:cs typeface="Times New Roman" pitchFamily="18" charset="0"/>
              </a:rPr>
              <a:t>nPEP</a:t>
            </a:r>
            <a:r>
              <a:rPr kumimoji="0" lang="en-US" altLang="en-US" b="0" i="0" u="none" strike="noStrike" cap="none" normalizeH="0" baseline="0" dirty="0" smtClean="0">
                <a:ln>
                  <a:noFill/>
                </a:ln>
                <a:solidFill>
                  <a:srgbClr val="4472C4"/>
                </a:solidFill>
                <a:effectLst/>
                <a:latin typeface="Calibri" pitchFamily="34" charset="0"/>
                <a:ea typeface="Times New Roman" pitchFamily="18" charset="0"/>
                <a:cs typeface="Times New Roman" pitchFamily="18" charset="0"/>
              </a:rPr>
              <a:t> Medication Regimen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6890210"/>
              </p:ext>
            </p:extLst>
          </p:nvPr>
        </p:nvGraphicFramePr>
        <p:xfrm>
          <a:off x="457200" y="1592998"/>
          <a:ext cx="8229600" cy="4513219"/>
        </p:xfrm>
        <a:graphic>
          <a:graphicData uri="http://schemas.openxmlformats.org/drawingml/2006/table">
            <a:tbl>
              <a:tblPr firstRow="1" firstCol="1" bandRow="1">
                <a:tableStyleId>{5C22544A-7EE6-4342-B048-85BDC9FD1C3A}</a:tableStyleId>
              </a:tblPr>
              <a:tblGrid>
                <a:gridCol w="8229600"/>
              </a:tblGrid>
              <a:tr h="1125751">
                <a:tc>
                  <a:txBody>
                    <a:bodyPr/>
                    <a:lstStyle/>
                    <a:p>
                      <a:pPr marL="0" marR="0" algn="ctr">
                        <a:spcBef>
                          <a:spcPts val="0"/>
                        </a:spcBef>
                        <a:spcAft>
                          <a:spcPts val="0"/>
                        </a:spcAft>
                      </a:pPr>
                      <a:r>
                        <a:rPr lang="en-US" sz="2400" b="0" dirty="0">
                          <a:effectLst/>
                        </a:rPr>
                        <a:t>zidovudine and lamivudine with both doses adjusted to the degree of renal function + </a:t>
                      </a:r>
                      <a:r>
                        <a:rPr lang="en-US" sz="2400" b="0" dirty="0" err="1">
                          <a:effectLst/>
                        </a:rPr>
                        <a:t>raltegravir</a:t>
                      </a:r>
                      <a:r>
                        <a:rPr lang="en-US" sz="2400" b="0" dirty="0">
                          <a:effectLst/>
                        </a:rPr>
                        <a:t> (</a:t>
                      </a:r>
                      <a:r>
                        <a:rPr lang="en-US" sz="2400" b="0" dirty="0" err="1">
                          <a:effectLst/>
                        </a:rPr>
                        <a:t>Isentress</a:t>
                      </a:r>
                      <a:r>
                        <a:rPr lang="en-US" sz="2400" b="0" baseline="30000" dirty="0" err="1">
                          <a:effectLst/>
                        </a:rPr>
                        <a:t>TM</a:t>
                      </a:r>
                      <a:r>
                        <a:rPr lang="en-US" sz="2400" b="0" dirty="0">
                          <a:effectLst/>
                        </a:rPr>
                        <a:t>) 400 mg PO twice daily for 28 days</a:t>
                      </a:r>
                      <a:endParaRPr lang="en-US" sz="2400" b="0" dirty="0">
                        <a:solidFill>
                          <a:srgbClr val="000000"/>
                        </a:solidFill>
                        <a:effectLst/>
                        <a:latin typeface="Calibri"/>
                        <a:ea typeface="Calibri"/>
                        <a:cs typeface="Arial"/>
                      </a:endParaRPr>
                    </a:p>
                  </a:txBody>
                  <a:tcPr marL="68580" marR="68580" marT="0" marB="0" anchor="ctr"/>
                </a:tc>
              </a:tr>
              <a:tr h="405451">
                <a:tc>
                  <a:txBody>
                    <a:bodyPr/>
                    <a:lstStyle/>
                    <a:p>
                      <a:pPr marL="0" marR="0" algn="ctr">
                        <a:spcBef>
                          <a:spcPts val="0"/>
                        </a:spcBef>
                        <a:spcAft>
                          <a:spcPts val="0"/>
                        </a:spcAft>
                      </a:pPr>
                      <a:r>
                        <a:rPr lang="en-US" sz="2400" u="none" dirty="0">
                          <a:solidFill>
                            <a:schemeClr val="accent6">
                              <a:lumMod val="20000"/>
                              <a:lumOff val="80000"/>
                            </a:schemeClr>
                          </a:solidFill>
                          <a:effectLst/>
                        </a:rPr>
                        <a:t>OR</a:t>
                      </a:r>
                      <a:endParaRPr lang="en-US" sz="2400" u="none" dirty="0">
                        <a:solidFill>
                          <a:schemeClr val="accent6">
                            <a:lumMod val="20000"/>
                            <a:lumOff val="80000"/>
                          </a:schemeClr>
                        </a:solidFill>
                        <a:effectLst/>
                        <a:latin typeface="Calibri"/>
                        <a:ea typeface="Calibri"/>
                        <a:cs typeface="Arial"/>
                      </a:endParaRPr>
                    </a:p>
                  </a:txBody>
                  <a:tcPr marL="68580" marR="68580" marT="0" marB="0" anchor="ctr"/>
                </a:tc>
              </a:tr>
              <a:tr h="1125751">
                <a:tc>
                  <a:txBody>
                    <a:bodyPr/>
                    <a:lstStyle/>
                    <a:p>
                      <a:pPr marL="0" marR="0" algn="ctr">
                        <a:spcBef>
                          <a:spcPts val="0"/>
                        </a:spcBef>
                        <a:spcAft>
                          <a:spcPts val="0"/>
                        </a:spcAft>
                      </a:pPr>
                      <a:r>
                        <a:rPr lang="en-US" sz="2400" b="0" dirty="0">
                          <a:effectLst/>
                        </a:rPr>
                        <a:t>zidovudine and lamivudine with both doses adjusted to degree of renal function + </a:t>
                      </a:r>
                      <a:r>
                        <a:rPr lang="en-US" sz="2400" b="0" dirty="0" err="1">
                          <a:effectLst/>
                        </a:rPr>
                        <a:t>dolutegravir</a:t>
                      </a:r>
                      <a:r>
                        <a:rPr lang="en-US" sz="2400" b="0" dirty="0">
                          <a:effectLst/>
                        </a:rPr>
                        <a:t> (</a:t>
                      </a:r>
                      <a:r>
                        <a:rPr lang="en-US" sz="2400" b="0" dirty="0" err="1">
                          <a:effectLst/>
                        </a:rPr>
                        <a:t>Tivicay</a:t>
                      </a:r>
                      <a:r>
                        <a:rPr lang="en-US" sz="2400" b="0" dirty="0">
                          <a:effectLst/>
                        </a:rPr>
                        <a:t>™) 50 mg PO once daily, with or without food* for 28 days</a:t>
                      </a:r>
                      <a:endParaRPr lang="en-US" sz="2400" b="0" dirty="0">
                        <a:solidFill>
                          <a:srgbClr val="000000"/>
                        </a:solidFill>
                        <a:effectLst/>
                        <a:latin typeface="Calibri"/>
                        <a:ea typeface="Calibri"/>
                        <a:cs typeface="Arial"/>
                      </a:endParaRPr>
                    </a:p>
                  </a:txBody>
                  <a:tcPr marL="68580" marR="68580" marT="0" marB="0" anchor="ctr"/>
                </a:tc>
              </a:tr>
              <a:tr h="393226">
                <a:tc>
                  <a:txBody>
                    <a:bodyPr/>
                    <a:lstStyle/>
                    <a:p>
                      <a:pPr marL="0" marR="0" algn="ctr">
                        <a:spcBef>
                          <a:spcPts val="0"/>
                        </a:spcBef>
                        <a:spcAft>
                          <a:spcPts val="0"/>
                        </a:spcAft>
                      </a:pPr>
                      <a:r>
                        <a:rPr lang="en-US" sz="2400" u="none" dirty="0">
                          <a:solidFill>
                            <a:schemeClr val="accent6">
                              <a:lumMod val="20000"/>
                              <a:lumOff val="80000"/>
                            </a:schemeClr>
                          </a:solidFill>
                          <a:effectLst/>
                        </a:rPr>
                        <a:t>OR ALTERNATIVE</a:t>
                      </a:r>
                      <a:endParaRPr lang="en-US" sz="2400" u="none" dirty="0">
                        <a:solidFill>
                          <a:schemeClr val="accent6">
                            <a:lumMod val="20000"/>
                            <a:lumOff val="80000"/>
                          </a:schemeClr>
                        </a:solidFill>
                        <a:effectLst/>
                        <a:latin typeface="Calibri"/>
                        <a:ea typeface="Calibri"/>
                        <a:cs typeface="Arial"/>
                      </a:endParaRPr>
                    </a:p>
                  </a:txBody>
                  <a:tcPr marL="68580" marR="68580" marT="0" marB="0"/>
                </a:tc>
              </a:tr>
              <a:tr h="1125751">
                <a:tc>
                  <a:txBody>
                    <a:bodyPr/>
                    <a:lstStyle/>
                    <a:p>
                      <a:pPr marL="0" marR="0" algn="ctr">
                        <a:spcBef>
                          <a:spcPts val="0"/>
                        </a:spcBef>
                        <a:spcAft>
                          <a:spcPts val="0"/>
                        </a:spcAft>
                      </a:pPr>
                      <a:r>
                        <a:rPr lang="en-US" sz="2400" b="0" dirty="0">
                          <a:effectLst/>
                        </a:rPr>
                        <a:t>zidovudine and lamivudine with both doses adjusted to degree of renal function + darunavir (</a:t>
                      </a:r>
                      <a:r>
                        <a:rPr lang="en-US" sz="2400" b="0" dirty="0" err="1">
                          <a:effectLst/>
                        </a:rPr>
                        <a:t>Prezista</a:t>
                      </a:r>
                      <a:r>
                        <a:rPr lang="en-US" sz="2400" b="0" dirty="0">
                          <a:effectLst/>
                        </a:rPr>
                        <a:t>™) 800 mg one tablet daily + ritonavir (</a:t>
                      </a:r>
                      <a:r>
                        <a:rPr lang="en-US" sz="2400" b="0" dirty="0" err="1">
                          <a:effectLst/>
                        </a:rPr>
                        <a:t>Norvir</a:t>
                      </a:r>
                      <a:r>
                        <a:rPr lang="en-US" sz="2400" b="0" dirty="0">
                          <a:effectLst/>
                        </a:rPr>
                        <a:t>™) 100 mg one tablet PO daily, all taken at the same time, with food, for 28 days</a:t>
                      </a:r>
                      <a:endParaRPr lang="en-US" sz="2400" b="0" dirty="0">
                        <a:solidFill>
                          <a:srgbClr val="000000"/>
                        </a:solidFill>
                        <a:effectLst/>
                        <a:latin typeface="Calibri"/>
                        <a:ea typeface="Calibri"/>
                        <a:cs typeface="Arial"/>
                      </a:endParaRPr>
                    </a:p>
                  </a:txBody>
                  <a:tcPr marL="68580" marR="68580" marT="0" marB="0" anchor="ctr"/>
                </a:tc>
              </a:tr>
            </a:tbl>
          </a:graphicData>
        </a:graphic>
      </p:graphicFrame>
      <p:sp>
        <p:nvSpPr>
          <p:cNvPr id="5" name="Rectangle 1"/>
          <p:cNvSpPr>
            <a:spLocks noChangeArrowheads="1"/>
          </p:cNvSpPr>
          <p:nvPr/>
        </p:nvSpPr>
        <p:spPr bwMode="auto">
          <a:xfrm>
            <a:off x="457200" y="6096000"/>
            <a:ext cx="8153400" cy="57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392"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smtClean="0">
                <a:ln>
                  <a:noFill/>
                </a:ln>
                <a:solidFill>
                  <a:srgbClr val="000000"/>
                </a:solidFill>
                <a:effectLst/>
                <a:latin typeface="Calibri" pitchFamily="34" charset="0"/>
                <a:ea typeface="Calibri" pitchFamily="34" charset="0"/>
                <a:cs typeface="Times New Roman (Body CS)"/>
              </a:rPr>
              <a:t>*If prescribing for a woman who may conceive while on the medication, or is in the </a:t>
            </a:r>
            <a:r>
              <a:rPr kumimoji="0" lang="en-US" altLang="en-US" b="0" i="1" u="none" strike="noStrike" cap="none" normalizeH="0" baseline="0" smtClean="0">
                <a:ln>
                  <a:noFill/>
                </a:ln>
                <a:solidFill>
                  <a:srgbClr val="000000"/>
                </a:solidFill>
                <a:effectLst/>
                <a:latin typeface="Calibri" pitchFamily="34" charset="0"/>
                <a:ea typeface="Calibri" pitchFamily="34" charset="0"/>
                <a:cs typeface="Times New Roman (Body CS)"/>
              </a:rPr>
              <a:t>early stages </a:t>
            </a:r>
            <a:r>
              <a:rPr kumimoji="0" lang="en-US" altLang="en-US" b="0" i="1" u="none" strike="noStrike" cap="none" normalizeH="0" baseline="0" dirty="0" smtClean="0">
                <a:ln>
                  <a:noFill/>
                </a:ln>
                <a:solidFill>
                  <a:srgbClr val="000000"/>
                </a:solidFill>
                <a:effectLst/>
                <a:latin typeface="Calibri" pitchFamily="34" charset="0"/>
                <a:ea typeface="Calibri" pitchFamily="34" charset="0"/>
                <a:cs typeface="Times New Roman (Body CS)"/>
              </a:rPr>
              <a:t>of pregnancy, do not prescribe </a:t>
            </a:r>
            <a:r>
              <a:rPr kumimoji="0" lang="en-US" altLang="en-US" b="0" i="1" u="none" strike="noStrike" cap="none" normalizeH="0" baseline="0" dirty="0" err="1" smtClean="0">
                <a:ln>
                  <a:noFill/>
                </a:ln>
                <a:solidFill>
                  <a:srgbClr val="000000"/>
                </a:solidFill>
                <a:effectLst/>
                <a:latin typeface="Calibri" pitchFamily="34" charset="0"/>
                <a:ea typeface="Calibri" pitchFamily="34" charset="0"/>
                <a:cs typeface="Times New Roman (Body CS)"/>
              </a:rPr>
              <a:t>dolutegravir</a:t>
            </a:r>
            <a:r>
              <a:rPr kumimoji="0" lang="en-US" altLang="en-US" b="0" i="1" u="none" strike="noStrike" cap="none" normalizeH="0" baseline="0" dirty="0" smtClean="0">
                <a:ln>
                  <a:noFill/>
                </a:ln>
                <a:solidFill>
                  <a:srgbClr val="000000"/>
                </a:solidFill>
                <a:effectLst/>
                <a:latin typeface="Calibri" pitchFamily="34" charset="0"/>
                <a:ea typeface="Calibri" pitchFamily="34" charset="0"/>
                <a:cs typeface="Times New Roman (Body CS)"/>
              </a:rPr>
              <a:t>.</a:t>
            </a:r>
            <a:endParaRPr kumimoji="0" lang="en-US" altLang="en-US" b="0" i="0" u="none" strike="noStrike" cap="none" normalizeH="0" baseline="0" dirty="0" smtClean="0">
              <a:ln>
                <a:noFill/>
              </a:ln>
              <a:solidFill>
                <a:schemeClr val="tx1"/>
              </a:solidFill>
              <a:effectLst/>
            </a:endParaRPr>
          </a:p>
        </p:txBody>
      </p:sp>
      <p:sp>
        <p:nvSpPr>
          <p:cNvPr id="6" name="Rectangle 5"/>
          <p:cNvSpPr/>
          <p:nvPr/>
        </p:nvSpPr>
        <p:spPr>
          <a:xfrm>
            <a:off x="457200" y="762000"/>
            <a:ext cx="8229600" cy="830997"/>
          </a:xfrm>
          <a:prstGeom prst="rect">
            <a:avLst/>
          </a:prstGeom>
        </p:spPr>
        <p:txBody>
          <a:bodyPr wrap="square">
            <a:spAutoFit/>
          </a:bodyPr>
          <a:lstStyle/>
          <a:p>
            <a:pPr lvl="0" fontAlgn="base">
              <a:spcBef>
                <a:spcPct val="0"/>
              </a:spcBef>
              <a:spcAft>
                <a:spcPct val="0"/>
              </a:spcAft>
            </a:pPr>
            <a:r>
              <a:rPr lang="en-US" altLang="en-US" sz="2400" i="1" dirty="0">
                <a:solidFill>
                  <a:srgbClr val="2F5496"/>
                </a:solidFill>
                <a:latin typeface="Calibri Light" pitchFamily="34" charset="0"/>
                <a:ea typeface="Times New Roman" pitchFamily="18" charset="0"/>
                <a:cs typeface="Times New Roman" pitchFamily="18" charset="0"/>
              </a:rPr>
              <a:t>Preferred </a:t>
            </a:r>
            <a:r>
              <a:rPr lang="en-US" altLang="en-US" sz="2400" i="1" dirty="0" err="1">
                <a:solidFill>
                  <a:srgbClr val="2F5496"/>
                </a:solidFill>
                <a:latin typeface="Calibri Light" pitchFamily="34" charset="0"/>
                <a:ea typeface="Times New Roman" pitchFamily="18" charset="0"/>
                <a:cs typeface="Times New Roman" pitchFamily="18" charset="0"/>
              </a:rPr>
              <a:t>nPEP</a:t>
            </a:r>
            <a:r>
              <a:rPr lang="en-US" altLang="en-US" sz="2400" i="1" dirty="0">
                <a:solidFill>
                  <a:srgbClr val="2F5496"/>
                </a:solidFill>
                <a:latin typeface="Calibri Light" pitchFamily="34" charset="0"/>
                <a:ea typeface="Times New Roman" pitchFamily="18" charset="0"/>
                <a:cs typeface="Times New Roman" pitchFamily="18" charset="0"/>
              </a:rPr>
              <a:t> regimen for adults and adolescents aged ≥ 13 years </a:t>
            </a:r>
            <a:r>
              <a:rPr lang="en-US" altLang="en-US" sz="2400" i="1" dirty="0" smtClean="0">
                <a:solidFill>
                  <a:srgbClr val="2F5496"/>
                </a:solidFill>
                <a:latin typeface="Calibri Light" pitchFamily="34" charset="0"/>
                <a:ea typeface="Times New Roman" pitchFamily="18" charset="0"/>
                <a:cs typeface="Times New Roman" pitchFamily="18" charset="0"/>
              </a:rPr>
              <a:t>with renal </a:t>
            </a:r>
            <a:r>
              <a:rPr lang="en-US" altLang="en-US" sz="2400" i="1" dirty="0">
                <a:solidFill>
                  <a:srgbClr val="2F5496"/>
                </a:solidFill>
                <a:latin typeface="Calibri Light" pitchFamily="34" charset="0"/>
                <a:ea typeface="Times New Roman" pitchFamily="18" charset="0"/>
                <a:cs typeface="Times New Roman" pitchFamily="18" charset="0"/>
              </a:rPr>
              <a:t>dysfunction (creatinine clearance ≤ 59mL/min):</a:t>
            </a:r>
          </a:p>
        </p:txBody>
      </p:sp>
    </p:spTree>
    <p:extLst>
      <p:ext uri="{BB962C8B-B14F-4D97-AF65-F5344CB8AC3E}">
        <p14:creationId xmlns:p14="http://schemas.microsoft.com/office/powerpoint/2010/main" val="2873547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010127586"/>
              </p:ext>
            </p:extLst>
          </p:nvPr>
        </p:nvGraphicFramePr>
        <p:xfrm>
          <a:off x="195223" y="1981200"/>
          <a:ext cx="8915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3510238" y="228600"/>
            <a:ext cx="2057400" cy="1981200"/>
          </a:xfrm>
          <a:prstGeom prst="roundRect">
            <a:avLst/>
          </a:prstGeom>
          <a:blipFill>
            <a:blip r:embed="rId8"/>
            <a:tile tx="0" ty="0" sx="100000" sy="100000" flip="none" algn="tl"/>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smtClean="0">
                <a:solidFill>
                  <a:prstClr val="black"/>
                </a:solidFill>
              </a:rPr>
              <a:t>P</a:t>
            </a:r>
            <a:r>
              <a:rPr lang="en-US" sz="9600" baseline="-25000" dirty="0" smtClean="0">
                <a:solidFill>
                  <a:prstClr val="black"/>
                </a:solidFill>
              </a:rPr>
              <a:t>3</a:t>
            </a:r>
            <a:endParaRPr lang="en-US" sz="9600" baseline="-25000" dirty="0">
              <a:solidFill>
                <a:prstClr val="black"/>
              </a:solidFill>
            </a:endParaRPr>
          </a:p>
        </p:txBody>
      </p:sp>
    </p:spTree>
    <p:extLst>
      <p:ext uri="{BB962C8B-B14F-4D97-AF65-F5344CB8AC3E}">
        <p14:creationId xmlns:p14="http://schemas.microsoft.com/office/powerpoint/2010/main" val="25010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B04D44A7-CE22-40A2-8FD9-340EE96D7FD5}" type="datetime1">
              <a:rPr lang="es-PE" smtClean="0">
                <a:solidFill>
                  <a:srgbClr val="FFFFFF"/>
                </a:solidFill>
              </a:rPr>
              <a:pPr>
                <a:defRPr/>
              </a:pPr>
              <a:t>05/09/2018</a:t>
            </a:fld>
            <a:endParaRPr lang="en-US">
              <a:solidFill>
                <a:srgbClr val="FFFFFF"/>
              </a:solidFill>
            </a:endParaRPr>
          </a:p>
        </p:txBody>
      </p:sp>
      <p:sp>
        <p:nvSpPr>
          <p:cNvPr id="3" name="Slide Number Placeholder 2"/>
          <p:cNvSpPr>
            <a:spLocks noGrp="1"/>
          </p:cNvSpPr>
          <p:nvPr>
            <p:ph type="sldNum" sz="quarter" idx="12"/>
          </p:nvPr>
        </p:nvSpPr>
        <p:spPr/>
        <p:txBody>
          <a:bodyPr/>
          <a:lstStyle/>
          <a:p>
            <a:pPr>
              <a:defRPr/>
            </a:pPr>
            <a:fld id="{AA4C31B6-5F51-48F6-B783-3ACC0794762E}" type="slidenum">
              <a:rPr lang="en-US" smtClean="0">
                <a:solidFill>
                  <a:srgbClr val="FFFFFF"/>
                </a:solidFill>
              </a:rPr>
              <a:pPr>
                <a:defRPr/>
              </a:pPr>
              <a:t>34</a:t>
            </a:fld>
            <a:endParaRPr lang="en-US">
              <a:solidFill>
                <a:srgbClr val="FFFFFF"/>
              </a:solidFill>
            </a:endParaRPr>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47663"/>
            <a:ext cx="4997450"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5" name="Rectangle 5"/>
          <p:cNvSpPr>
            <a:spLocks noChangeArrowheads="1"/>
          </p:cNvSpPr>
          <p:nvPr/>
        </p:nvSpPr>
        <p:spPr bwMode="auto">
          <a:xfrm>
            <a:off x="1981200" y="6356350"/>
            <a:ext cx="617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
              <a:defRPr sz="3200">
                <a:solidFill>
                  <a:schemeClr val="tx1"/>
                </a:solidFill>
                <a:latin typeface="Tahoma" pitchFamily="34" charset="0"/>
              </a:defRPr>
            </a:lvl1pPr>
            <a:lvl2pPr marL="742950" indent="-285750" eaLnBrk="0" hangingPunct="0">
              <a:spcBef>
                <a:spcPct val="20000"/>
              </a:spcBef>
              <a:buClr>
                <a:srgbClr val="000000"/>
              </a:buClr>
              <a:buChar char="•"/>
              <a:defRPr sz="2800">
                <a:solidFill>
                  <a:schemeClr val="tx1"/>
                </a:solidFill>
                <a:latin typeface="Tahoma" pitchFamily="34" charset="0"/>
              </a:defRPr>
            </a:lvl2pPr>
            <a:lvl3pPr marL="1143000" indent="-228600" eaLnBrk="0" hangingPunct="0">
              <a:spcBef>
                <a:spcPct val="20000"/>
              </a:spcBef>
              <a:buClr>
                <a:srgbClr val="000000"/>
              </a:buClr>
              <a:buChar char="•"/>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fontAlgn="base" hangingPunct="1">
              <a:spcBef>
                <a:spcPct val="0"/>
              </a:spcBef>
              <a:spcAft>
                <a:spcPct val="0"/>
              </a:spcAft>
              <a:buClrTx/>
              <a:buSzTx/>
              <a:buFontTx/>
              <a:buNone/>
            </a:pPr>
            <a:r>
              <a:rPr lang="en-US" altLang="en-US" sz="1800" smtClean="0">
                <a:solidFill>
                  <a:srgbClr val="FFFFFF"/>
                </a:solidFill>
                <a:latin typeface="Arial" charset="0"/>
              </a:rPr>
              <a:t>http://www.safeneedle.org/us-needlesticks/risk-of-injury/</a:t>
            </a:r>
          </a:p>
        </p:txBody>
      </p:sp>
      <p:pic>
        <p:nvPicPr>
          <p:cNvPr id="102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057400"/>
            <a:ext cx="2700338"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9545604"/>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1143000"/>
            <a:ext cx="8229600" cy="1431925"/>
          </a:xfrm>
        </p:spPr>
        <p:txBody>
          <a:bodyPr/>
          <a:lstStyle/>
          <a:p>
            <a:r>
              <a:rPr lang="en-US" altLang="en-US" sz="3600" b="0" smtClean="0">
                <a:solidFill>
                  <a:srgbClr val="FFFF00"/>
                </a:solidFill>
              </a:rPr>
              <a:t>Needlestick injuries with contaminated needles can happen at any point of use including:</a:t>
            </a:r>
            <a:r>
              <a:rPr lang="en-US" altLang="en-US" sz="3600" b="0" smtClean="0"/>
              <a:t/>
            </a:r>
            <a:br>
              <a:rPr lang="en-US" altLang="en-US" sz="3600" b="0" smtClean="0"/>
            </a:br>
            <a:endParaRPr lang="en-US" altLang="en-US" sz="3600" b="0" smtClean="0"/>
          </a:p>
        </p:txBody>
      </p:sp>
      <p:sp>
        <p:nvSpPr>
          <p:cNvPr id="15363" name="Content Placeholder 2"/>
          <p:cNvSpPr>
            <a:spLocks noGrp="1"/>
          </p:cNvSpPr>
          <p:nvPr>
            <p:ph idx="1"/>
          </p:nvPr>
        </p:nvSpPr>
        <p:spPr>
          <a:xfrm>
            <a:off x="381000" y="2895600"/>
            <a:ext cx="8458200" cy="3276600"/>
          </a:xfrm>
        </p:spPr>
        <p:txBody>
          <a:bodyPr/>
          <a:lstStyle/>
          <a:p>
            <a:pPr marL="0" indent="0">
              <a:buFont typeface="Wingdings" pitchFamily="2" charset="2"/>
              <a:buNone/>
            </a:pPr>
            <a:r>
              <a:rPr lang="en-US" altLang="en-US" sz="2800" smtClean="0"/>
              <a:t>During device use</a:t>
            </a:r>
          </a:p>
          <a:p>
            <a:pPr marL="0" indent="0">
              <a:buFont typeface="Wingdings" pitchFamily="2" charset="2"/>
              <a:buNone/>
            </a:pPr>
            <a:r>
              <a:rPr lang="en-US" altLang="en-US" sz="2800" smtClean="0"/>
              <a:t>After device use, </a:t>
            </a:r>
          </a:p>
          <a:p>
            <a:pPr marL="0" indent="0">
              <a:buFont typeface="Wingdings" pitchFamily="2" charset="2"/>
              <a:buNone/>
            </a:pPr>
            <a:r>
              <a:rPr lang="en-US" altLang="en-US" sz="2800" smtClean="0"/>
              <a:t>	but prior to disposal</a:t>
            </a:r>
          </a:p>
          <a:p>
            <a:pPr marL="0" indent="0">
              <a:buFont typeface="Wingdings" pitchFamily="2" charset="2"/>
              <a:buNone/>
            </a:pPr>
            <a:r>
              <a:rPr lang="en-US" altLang="en-US" sz="2800" smtClean="0"/>
              <a:t>During disposal</a:t>
            </a:r>
          </a:p>
          <a:p>
            <a:pPr marL="0" indent="0">
              <a:buFont typeface="Wingdings" pitchFamily="2" charset="2"/>
              <a:buNone/>
            </a:pPr>
            <a:endParaRPr lang="en-US" altLang="en-US" smtClean="0"/>
          </a:p>
        </p:txBody>
      </p:sp>
      <p:sp>
        <p:nvSpPr>
          <p:cNvPr id="4" name="Date Placeholder 3"/>
          <p:cNvSpPr>
            <a:spLocks noGrp="1"/>
          </p:cNvSpPr>
          <p:nvPr>
            <p:ph type="dt" sz="quarter" idx="10"/>
          </p:nvPr>
        </p:nvSpPr>
        <p:spPr/>
        <p:txBody>
          <a:bodyPr/>
          <a:lstStyle/>
          <a:p>
            <a:pPr>
              <a:defRPr/>
            </a:pPr>
            <a:fld id="{0933B966-CC0F-4A20-9938-C332A1A35788}" type="datetime1">
              <a:rPr lang="es-PE" smtClean="0">
                <a:solidFill>
                  <a:srgbClr val="FFFFFF"/>
                </a:solidFill>
              </a:rPr>
              <a:pPr>
                <a:defRPr/>
              </a:pPr>
              <a:t>05/09/2018</a:t>
            </a:fld>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033C0D72-242A-47E7-AAAE-45178FC78343}" type="slidenum">
              <a:rPr lang="en-US" smtClean="0">
                <a:solidFill>
                  <a:srgbClr val="FFFFFF"/>
                </a:solidFill>
              </a:rPr>
              <a:pPr>
                <a:defRPr/>
              </a:pPr>
              <a:t>35</a:t>
            </a:fld>
            <a:endParaRPr lang="en-US">
              <a:solidFill>
                <a:srgbClr val="FFFFFF"/>
              </a:solidFill>
            </a:endParaRPr>
          </a:p>
        </p:txBody>
      </p:sp>
      <p:sp>
        <p:nvSpPr>
          <p:cNvPr id="15366" name="Rectangle 5"/>
          <p:cNvSpPr>
            <a:spLocks noChangeArrowheads="1"/>
          </p:cNvSpPr>
          <p:nvPr/>
        </p:nvSpPr>
        <p:spPr bwMode="auto">
          <a:xfrm>
            <a:off x="1981200" y="6356350"/>
            <a:ext cx="617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
              <a:defRPr sz="3200">
                <a:solidFill>
                  <a:schemeClr val="tx1"/>
                </a:solidFill>
                <a:latin typeface="Tahoma" pitchFamily="34" charset="0"/>
              </a:defRPr>
            </a:lvl1pPr>
            <a:lvl2pPr marL="742950" indent="-285750" eaLnBrk="0" hangingPunct="0">
              <a:spcBef>
                <a:spcPct val="20000"/>
              </a:spcBef>
              <a:buClr>
                <a:srgbClr val="000000"/>
              </a:buClr>
              <a:buChar char="•"/>
              <a:defRPr sz="2800">
                <a:solidFill>
                  <a:schemeClr val="tx1"/>
                </a:solidFill>
                <a:latin typeface="Tahoma" pitchFamily="34" charset="0"/>
              </a:defRPr>
            </a:lvl2pPr>
            <a:lvl3pPr marL="1143000" indent="-228600" eaLnBrk="0" hangingPunct="0">
              <a:spcBef>
                <a:spcPct val="20000"/>
              </a:spcBef>
              <a:buClr>
                <a:srgbClr val="000000"/>
              </a:buClr>
              <a:buChar char="•"/>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fontAlgn="base" hangingPunct="1">
              <a:spcBef>
                <a:spcPct val="0"/>
              </a:spcBef>
              <a:spcAft>
                <a:spcPct val="0"/>
              </a:spcAft>
              <a:buClrTx/>
              <a:buSzTx/>
              <a:buFontTx/>
              <a:buNone/>
            </a:pPr>
            <a:r>
              <a:rPr lang="en-US" altLang="en-US" sz="1800" smtClean="0">
                <a:solidFill>
                  <a:srgbClr val="FFFFFF"/>
                </a:solidFill>
                <a:latin typeface="Arial" charset="0"/>
              </a:rPr>
              <a:t>http://www.safeneedle.org/us-needlesticks/risk-of-injury/</a:t>
            </a:r>
          </a:p>
        </p:txBody>
      </p:sp>
      <p:pic>
        <p:nvPicPr>
          <p:cNvPr id="15367" name="Picture 7"/>
          <p:cNvPicPr>
            <a:picLocks noChangeAspect="1" noChangeArrowheads="1"/>
          </p:cNvPicPr>
          <p:nvPr/>
        </p:nvPicPr>
        <p:blipFill>
          <a:blip r:embed="rId2">
            <a:extLst>
              <a:ext uri="{28A0092B-C50C-407E-A947-70E740481C1C}">
                <a14:useLocalDpi xmlns:a14="http://schemas.microsoft.com/office/drawing/2010/main" val="0"/>
              </a:ext>
            </a:extLst>
          </a:blip>
          <a:srcRect b="9795"/>
          <a:stretch>
            <a:fillRect/>
          </a:stretch>
        </p:blipFill>
        <p:spPr bwMode="auto">
          <a:xfrm>
            <a:off x="4724400" y="2209800"/>
            <a:ext cx="3800475"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8862448"/>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a:xfrm>
            <a:off x="381000" y="152400"/>
            <a:ext cx="8229600" cy="1431925"/>
          </a:xfrm>
        </p:spPr>
        <p:txBody>
          <a:bodyPr/>
          <a:lstStyle/>
          <a:p>
            <a:pPr algn="ctr"/>
            <a:r>
              <a:rPr lang="en-US" altLang="en-US" sz="3600" b="0" dirty="0" smtClean="0">
                <a:solidFill>
                  <a:srgbClr val="FFFF00"/>
                </a:solidFill>
              </a:rPr>
              <a:t>Healthcare workers are at risk of injuries when:</a:t>
            </a:r>
          </a:p>
        </p:txBody>
      </p:sp>
      <p:sp>
        <p:nvSpPr>
          <p:cNvPr id="16387" name="Content Placeholder 2"/>
          <p:cNvSpPr>
            <a:spLocks noGrp="1"/>
          </p:cNvSpPr>
          <p:nvPr>
            <p:ph idx="1"/>
          </p:nvPr>
        </p:nvSpPr>
        <p:spPr>
          <a:xfrm>
            <a:off x="381000" y="1752600"/>
            <a:ext cx="8458200" cy="4114800"/>
          </a:xfrm>
        </p:spPr>
        <p:style>
          <a:lnRef idx="0">
            <a:schemeClr val="dk1"/>
          </a:lnRef>
          <a:fillRef idx="3">
            <a:schemeClr val="dk1"/>
          </a:fillRef>
          <a:effectRef idx="3">
            <a:schemeClr val="dk1"/>
          </a:effectRef>
          <a:fontRef idx="minor">
            <a:schemeClr val="lt1"/>
          </a:fontRef>
        </p:style>
        <p:txBody>
          <a:bodyPr/>
          <a:lstStyle/>
          <a:p>
            <a:pPr marL="0" indent="0">
              <a:buFont typeface="Wingdings" pitchFamily="2" charset="2"/>
              <a:buNone/>
            </a:pPr>
            <a:endParaRPr lang="en-US" altLang="en-US" sz="2400" dirty="0" smtClean="0"/>
          </a:p>
          <a:p>
            <a:pPr marL="457200" indent="-457200">
              <a:buFont typeface="+mj-lt"/>
              <a:buAutoNum type="arabicPeriod"/>
            </a:pPr>
            <a:r>
              <a:rPr lang="en-US" altLang="en-US" sz="2400" dirty="0" smtClean="0"/>
              <a:t>Passing sharps between different individuals or to different locations</a:t>
            </a:r>
          </a:p>
          <a:p>
            <a:pPr marL="457200" indent="-457200">
              <a:buFont typeface="+mj-lt"/>
              <a:buAutoNum type="arabicPeriod"/>
            </a:pPr>
            <a:r>
              <a:rPr lang="en-US" altLang="en-US" sz="2400" dirty="0" smtClean="0"/>
              <a:t>Recapping needles</a:t>
            </a:r>
          </a:p>
          <a:p>
            <a:pPr marL="457200" indent="-457200">
              <a:buFont typeface="+mj-lt"/>
              <a:buAutoNum type="arabicPeriod"/>
            </a:pPr>
            <a:r>
              <a:rPr lang="en-US" altLang="en-US" sz="2400" dirty="0" smtClean="0"/>
              <a:t>Bumping into each other </a:t>
            </a:r>
          </a:p>
          <a:p>
            <a:pPr marL="457200" indent="-457200">
              <a:buFont typeface="+mj-lt"/>
              <a:buAutoNum type="arabicPeriod"/>
            </a:pPr>
            <a:r>
              <a:rPr lang="en-US" altLang="en-US" sz="2400" dirty="0" smtClean="0"/>
              <a:t>Decontaminating or processing used equipment</a:t>
            </a:r>
          </a:p>
          <a:p>
            <a:pPr marL="457200" indent="-457200">
              <a:buFont typeface="+mj-lt"/>
              <a:buAutoNum type="arabicPeriod"/>
            </a:pPr>
            <a:r>
              <a:rPr lang="en-US" altLang="en-US" sz="2400" dirty="0" smtClean="0"/>
              <a:t>Used sharps are not disposed of properly</a:t>
            </a:r>
          </a:p>
          <a:p>
            <a:pPr marL="457200" indent="-457200">
              <a:buFont typeface="+mj-lt"/>
              <a:buAutoNum type="arabicPeriod"/>
            </a:pPr>
            <a:r>
              <a:rPr lang="en-US" altLang="en-US" sz="2400" dirty="0" smtClean="0"/>
              <a:t>Sharps are left in unusual locations such as stuck between mattresses, left on trays, or in pockets</a:t>
            </a:r>
          </a:p>
        </p:txBody>
      </p:sp>
      <p:sp>
        <p:nvSpPr>
          <p:cNvPr id="16390" name="Rectangle 5"/>
          <p:cNvSpPr>
            <a:spLocks noChangeArrowheads="1"/>
          </p:cNvSpPr>
          <p:nvPr/>
        </p:nvSpPr>
        <p:spPr bwMode="auto">
          <a:xfrm>
            <a:off x="1981200" y="6356350"/>
            <a:ext cx="617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
              <a:defRPr sz="3200">
                <a:solidFill>
                  <a:schemeClr val="tx1"/>
                </a:solidFill>
                <a:latin typeface="Tahoma" pitchFamily="34" charset="0"/>
              </a:defRPr>
            </a:lvl1pPr>
            <a:lvl2pPr marL="742950" indent="-285750" eaLnBrk="0" hangingPunct="0">
              <a:spcBef>
                <a:spcPct val="20000"/>
              </a:spcBef>
              <a:buClr>
                <a:srgbClr val="000000"/>
              </a:buClr>
              <a:buChar char="•"/>
              <a:defRPr sz="2800">
                <a:solidFill>
                  <a:schemeClr val="tx1"/>
                </a:solidFill>
                <a:latin typeface="Tahoma" pitchFamily="34" charset="0"/>
              </a:defRPr>
            </a:lvl2pPr>
            <a:lvl3pPr marL="1143000" indent="-228600" eaLnBrk="0" hangingPunct="0">
              <a:spcBef>
                <a:spcPct val="20000"/>
              </a:spcBef>
              <a:buClr>
                <a:srgbClr val="000000"/>
              </a:buClr>
              <a:buChar char="•"/>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fontAlgn="base" hangingPunct="1">
              <a:spcBef>
                <a:spcPct val="0"/>
              </a:spcBef>
              <a:spcAft>
                <a:spcPct val="0"/>
              </a:spcAft>
              <a:buClrTx/>
              <a:buSzTx/>
              <a:buFontTx/>
              <a:buNone/>
            </a:pPr>
            <a:r>
              <a:rPr lang="en-US" altLang="en-US" sz="1800" dirty="0" smtClean="0">
                <a:solidFill>
                  <a:srgbClr val="FFFFFF"/>
                </a:solidFill>
                <a:latin typeface="Arial" charset="0"/>
              </a:rPr>
              <a:t>http://www.safeneedle.org/us-needlesticks/risk-of-injury/</a:t>
            </a:r>
          </a:p>
        </p:txBody>
      </p:sp>
    </p:spTree>
    <p:extLst>
      <p:ext uri="{BB962C8B-B14F-4D97-AF65-F5344CB8AC3E}">
        <p14:creationId xmlns:p14="http://schemas.microsoft.com/office/powerpoint/2010/main" val="12181788"/>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a:xfrm>
            <a:off x="304800" y="304800"/>
            <a:ext cx="8534400" cy="1431925"/>
          </a:xfrm>
        </p:spPr>
        <p:txBody>
          <a:bodyPr/>
          <a:lstStyle/>
          <a:p>
            <a:pPr algn="ctr"/>
            <a:r>
              <a:rPr lang="en-US" altLang="en-US" sz="3600" b="0" dirty="0" smtClean="0">
                <a:solidFill>
                  <a:srgbClr val="FFFF00"/>
                </a:solidFill>
              </a:rPr>
              <a:t/>
            </a:r>
            <a:br>
              <a:rPr lang="en-US" altLang="en-US" sz="3600" b="0" dirty="0" smtClean="0">
                <a:solidFill>
                  <a:srgbClr val="FFFF00"/>
                </a:solidFill>
              </a:rPr>
            </a:br>
            <a:r>
              <a:rPr lang="en-US" altLang="en-US" sz="3600" b="0" dirty="0" smtClean="0">
                <a:solidFill>
                  <a:srgbClr val="FFFF00"/>
                </a:solidFill>
              </a:rPr>
              <a:t>Needle Design Impacts The Risk of Injury</a:t>
            </a:r>
            <a:br>
              <a:rPr lang="en-US" altLang="en-US" sz="3600" b="0" dirty="0" smtClean="0">
                <a:solidFill>
                  <a:srgbClr val="FFFF00"/>
                </a:solidFill>
              </a:rPr>
            </a:br>
            <a:endParaRPr lang="en-US" altLang="en-US" sz="3600" b="0" dirty="0" smtClean="0">
              <a:solidFill>
                <a:srgbClr val="FFFF00"/>
              </a:solidFill>
            </a:endParaRPr>
          </a:p>
        </p:txBody>
      </p:sp>
      <p:sp>
        <p:nvSpPr>
          <p:cNvPr id="17411" name="Content Placeholder 2"/>
          <p:cNvSpPr>
            <a:spLocks noGrp="1"/>
          </p:cNvSpPr>
          <p:nvPr>
            <p:ph idx="1"/>
          </p:nvPr>
        </p:nvSpPr>
        <p:spPr>
          <a:xfrm>
            <a:off x="457200" y="1981200"/>
            <a:ext cx="8305800" cy="4114800"/>
          </a:xfrm>
        </p:spPr>
        <p:style>
          <a:lnRef idx="0">
            <a:schemeClr val="dk1"/>
          </a:lnRef>
          <a:fillRef idx="3">
            <a:schemeClr val="dk1"/>
          </a:fillRef>
          <a:effectRef idx="3">
            <a:schemeClr val="dk1"/>
          </a:effectRef>
          <a:fontRef idx="minor">
            <a:schemeClr val="lt1"/>
          </a:fontRef>
        </p:style>
        <p:txBody>
          <a:bodyPr anchor="ctr"/>
          <a:lstStyle/>
          <a:p>
            <a:pPr marL="514350" indent="-514350">
              <a:buFont typeface="+mj-lt"/>
              <a:buAutoNum type="arabicPeriod"/>
            </a:pPr>
            <a:r>
              <a:rPr lang="en-US" altLang="en-US" sz="2800" dirty="0" smtClean="0"/>
              <a:t>Devices with an increased risk of injury:</a:t>
            </a:r>
          </a:p>
          <a:p>
            <a:pPr marL="514350" indent="-514350">
              <a:buFont typeface="+mj-lt"/>
              <a:buAutoNum type="arabicPeriod"/>
            </a:pPr>
            <a:r>
              <a:rPr lang="en-US" altLang="en-US" sz="2800" dirty="0" smtClean="0"/>
              <a:t>Hollow-bore needles</a:t>
            </a:r>
          </a:p>
          <a:p>
            <a:pPr marL="514350" indent="-514350">
              <a:buFont typeface="+mj-lt"/>
              <a:buAutoNum type="arabicPeriod"/>
            </a:pPr>
            <a:r>
              <a:rPr lang="en-US" altLang="en-US" sz="2800" dirty="0" smtClean="0"/>
              <a:t>Devices that need to be taken apart or maneuvered by healthcare professional</a:t>
            </a:r>
          </a:p>
          <a:p>
            <a:pPr marL="514350" indent="-514350">
              <a:buFont typeface="+mj-lt"/>
              <a:buAutoNum type="arabicPeriod"/>
            </a:pPr>
            <a:r>
              <a:rPr lang="en-US" altLang="en-US" sz="2800" dirty="0" smtClean="0"/>
              <a:t>Syringes retaining an exposed needle after being used</a:t>
            </a:r>
          </a:p>
          <a:p>
            <a:pPr marL="514350" indent="-514350">
              <a:buFont typeface="+mj-lt"/>
              <a:buAutoNum type="arabicPeriod"/>
            </a:pPr>
            <a:r>
              <a:rPr lang="en-US" altLang="en-US" sz="2800" dirty="0" smtClean="0"/>
              <a:t>Needles attached to tubing</a:t>
            </a:r>
          </a:p>
        </p:txBody>
      </p:sp>
      <p:sp>
        <p:nvSpPr>
          <p:cNvPr id="17414" name="Rectangle 5"/>
          <p:cNvSpPr>
            <a:spLocks noChangeArrowheads="1"/>
          </p:cNvSpPr>
          <p:nvPr/>
        </p:nvSpPr>
        <p:spPr bwMode="auto">
          <a:xfrm>
            <a:off x="1981200" y="6356350"/>
            <a:ext cx="617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
              <a:defRPr sz="3200">
                <a:solidFill>
                  <a:schemeClr val="tx1"/>
                </a:solidFill>
                <a:latin typeface="Tahoma" pitchFamily="34" charset="0"/>
              </a:defRPr>
            </a:lvl1pPr>
            <a:lvl2pPr marL="742950" indent="-285750" eaLnBrk="0" hangingPunct="0">
              <a:spcBef>
                <a:spcPct val="20000"/>
              </a:spcBef>
              <a:buClr>
                <a:srgbClr val="000000"/>
              </a:buClr>
              <a:buChar char="•"/>
              <a:defRPr sz="2800">
                <a:solidFill>
                  <a:schemeClr val="tx1"/>
                </a:solidFill>
                <a:latin typeface="Tahoma" pitchFamily="34" charset="0"/>
              </a:defRPr>
            </a:lvl2pPr>
            <a:lvl3pPr marL="1143000" indent="-228600" eaLnBrk="0" hangingPunct="0">
              <a:spcBef>
                <a:spcPct val="20000"/>
              </a:spcBef>
              <a:buClr>
                <a:srgbClr val="000000"/>
              </a:buClr>
              <a:buChar char="•"/>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fontAlgn="base" hangingPunct="1">
              <a:spcBef>
                <a:spcPct val="0"/>
              </a:spcBef>
              <a:spcAft>
                <a:spcPct val="0"/>
              </a:spcAft>
              <a:buClrTx/>
              <a:buSzTx/>
              <a:buFontTx/>
              <a:buNone/>
            </a:pPr>
            <a:r>
              <a:rPr lang="en-US" altLang="en-US" sz="1800" smtClean="0">
                <a:solidFill>
                  <a:srgbClr val="FFFFFF"/>
                </a:solidFill>
                <a:latin typeface="Arial" charset="0"/>
              </a:rPr>
              <a:t>http://www.safeneedle.org/us-needlesticks/risk-of-injury/</a:t>
            </a:r>
          </a:p>
        </p:txBody>
      </p:sp>
    </p:spTree>
    <p:extLst>
      <p:ext uri="{BB962C8B-B14F-4D97-AF65-F5344CB8AC3E}">
        <p14:creationId xmlns:p14="http://schemas.microsoft.com/office/powerpoint/2010/main" val="4195279083"/>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57200"/>
            <a:ext cx="5013325" cy="35258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6" name="Rectangle 3"/>
          <p:cNvSpPr>
            <a:spLocks noChangeArrowheads="1"/>
          </p:cNvSpPr>
          <p:nvPr/>
        </p:nvSpPr>
        <p:spPr bwMode="auto">
          <a:xfrm>
            <a:off x="1219200" y="4343400"/>
            <a:ext cx="6781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
              <a:defRPr sz="3200">
                <a:solidFill>
                  <a:schemeClr val="tx1"/>
                </a:solidFill>
                <a:latin typeface="Tahoma" pitchFamily="34" charset="0"/>
              </a:defRPr>
            </a:lvl1pPr>
            <a:lvl2pPr marL="742950" indent="-285750" eaLnBrk="0" hangingPunct="0">
              <a:spcBef>
                <a:spcPct val="20000"/>
              </a:spcBef>
              <a:buClr>
                <a:srgbClr val="000000"/>
              </a:buClr>
              <a:buChar char="•"/>
              <a:defRPr sz="2800">
                <a:solidFill>
                  <a:schemeClr val="tx1"/>
                </a:solidFill>
                <a:latin typeface="Tahoma" pitchFamily="34" charset="0"/>
              </a:defRPr>
            </a:lvl2pPr>
            <a:lvl3pPr marL="1143000" indent="-228600" eaLnBrk="0" hangingPunct="0">
              <a:spcBef>
                <a:spcPct val="20000"/>
              </a:spcBef>
              <a:buClr>
                <a:srgbClr val="000000"/>
              </a:buClr>
              <a:buChar char="•"/>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fontAlgn="base" hangingPunct="1">
              <a:spcBef>
                <a:spcPct val="0"/>
              </a:spcBef>
              <a:spcAft>
                <a:spcPct val="0"/>
              </a:spcAft>
              <a:buClrTx/>
              <a:buSzTx/>
              <a:buFontTx/>
              <a:buNone/>
            </a:pPr>
            <a:r>
              <a:rPr lang="en-US" altLang="en-US" sz="2800" dirty="0" smtClean="0">
                <a:solidFill>
                  <a:srgbClr val="FFFFFF"/>
                </a:solidFill>
                <a:latin typeface="Arial" charset="0"/>
              </a:rPr>
              <a:t>Nearly two-thirds of nurses report being accidentally stuck at some time in their career. </a:t>
            </a:r>
          </a:p>
        </p:txBody>
      </p:sp>
      <p:sp>
        <p:nvSpPr>
          <p:cNvPr id="2" name="Rectangle 1"/>
          <p:cNvSpPr/>
          <p:nvPr/>
        </p:nvSpPr>
        <p:spPr>
          <a:xfrm>
            <a:off x="114300" y="6248400"/>
            <a:ext cx="8991600" cy="523220"/>
          </a:xfrm>
          <a:prstGeom prst="rect">
            <a:avLst/>
          </a:prstGeom>
        </p:spPr>
        <p:txBody>
          <a:bodyPr wrap="square">
            <a:spAutoFit/>
          </a:bodyPr>
          <a:lstStyle/>
          <a:p>
            <a:pPr algn="r"/>
            <a:r>
              <a:rPr lang="en-US" sz="1400" dirty="0" smtClean="0"/>
              <a:t>American </a:t>
            </a:r>
            <a:r>
              <a:rPr lang="en-US" sz="1400" dirty="0"/>
              <a:t>Nurses Association Survey, 2008. https://www.nursingworld.org/~4ad48c/globalassets/docs/ana/inviro-fast-facts---6-17-2008.pdf</a:t>
            </a:r>
          </a:p>
        </p:txBody>
      </p:sp>
    </p:spTree>
    <p:extLst>
      <p:ext uri="{BB962C8B-B14F-4D97-AF65-F5344CB8AC3E}">
        <p14:creationId xmlns:p14="http://schemas.microsoft.com/office/powerpoint/2010/main" val="2491854577"/>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2400" y="152400"/>
            <a:ext cx="8763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9459" name="Title 5"/>
          <p:cNvSpPr>
            <a:spLocks noGrp="1"/>
          </p:cNvSpPr>
          <p:nvPr>
            <p:ph type="title"/>
          </p:nvPr>
        </p:nvSpPr>
        <p:spPr>
          <a:xfrm>
            <a:off x="381000" y="304800"/>
            <a:ext cx="8229600" cy="1431925"/>
          </a:xfrm>
        </p:spPr>
        <p:txBody>
          <a:bodyPr/>
          <a:lstStyle/>
          <a:p>
            <a:r>
              <a:rPr lang="en-US" altLang="en-US" sz="3200" smtClean="0">
                <a:solidFill>
                  <a:schemeClr val="bg2"/>
                </a:solidFill>
              </a:rPr>
              <a:t>Things to Do </a:t>
            </a:r>
            <a:r>
              <a:rPr lang="en-US" altLang="en-US" sz="3200" i="1" smtClean="0">
                <a:solidFill>
                  <a:schemeClr val="bg2"/>
                </a:solidFill>
              </a:rPr>
              <a:t>IMMEDIATELY</a:t>
            </a:r>
            <a:r>
              <a:rPr lang="en-US" altLang="en-US" sz="3200" smtClean="0">
                <a:solidFill>
                  <a:schemeClr val="bg2"/>
                </a:solidFill>
              </a:rPr>
              <a:t> in Response to Needlestick Injury…</a:t>
            </a:r>
            <a:r>
              <a:rPr lang="en-US" altLang="en-US" sz="3200" b="0" smtClean="0"/>
              <a:t/>
            </a:r>
            <a:br>
              <a:rPr lang="en-US" altLang="en-US" sz="3200" b="0" smtClean="0"/>
            </a:br>
            <a:endParaRPr lang="en-US" altLang="en-US" b="0" smtClean="0"/>
          </a:p>
        </p:txBody>
      </p:sp>
      <p:sp>
        <p:nvSpPr>
          <p:cNvPr id="19460" name="Content Placeholder 6"/>
          <p:cNvSpPr>
            <a:spLocks noGrp="1"/>
          </p:cNvSpPr>
          <p:nvPr>
            <p:ph idx="1"/>
          </p:nvPr>
        </p:nvSpPr>
        <p:spPr>
          <a:xfrm>
            <a:off x="228600" y="1219200"/>
            <a:ext cx="8686800" cy="4953000"/>
          </a:xfrm>
        </p:spPr>
        <p:txBody>
          <a:bodyPr/>
          <a:lstStyle/>
          <a:p>
            <a:pPr marL="0" indent="0">
              <a:spcBef>
                <a:spcPts val="1800"/>
              </a:spcBef>
              <a:buFont typeface="Wingdings" pitchFamily="2" charset="2"/>
              <a:buNone/>
            </a:pPr>
            <a:r>
              <a:rPr lang="en-US" altLang="en-US" sz="2400" smtClean="0"/>
              <a:t>American Nurses Association Recommends that the healthcare worker should:</a:t>
            </a:r>
          </a:p>
          <a:p>
            <a:pPr marL="0" indent="0">
              <a:spcBef>
                <a:spcPts val="1800"/>
              </a:spcBef>
              <a:buFont typeface="Wingdings" pitchFamily="2" charset="2"/>
              <a:buNone/>
            </a:pPr>
            <a:r>
              <a:rPr lang="en-US" altLang="en-US" sz="2400" smtClean="0"/>
              <a:t>1) Provide care to exposure site by washing wound and skin with soap and water and flushing mucous membranes with water (for a blood splash or other potentially infectious material exposure incident).</a:t>
            </a:r>
          </a:p>
          <a:p>
            <a:pPr marL="0" indent="0">
              <a:spcBef>
                <a:spcPts val="1800"/>
              </a:spcBef>
              <a:buFont typeface="Wingdings" pitchFamily="2" charset="2"/>
              <a:buNone/>
            </a:pPr>
            <a:r>
              <a:rPr lang="en-US" altLang="en-US" sz="2400" smtClean="0"/>
              <a:t>2) Immediately seek evaluation and treatment for the injury from the emergency department or your employee health </a:t>
            </a:r>
            <a:r>
              <a:rPr lang="en-US" altLang="en-US" sz="2400" i="1" smtClean="0"/>
              <a:t>center…</a:t>
            </a:r>
            <a:r>
              <a:rPr lang="en-US" altLang="en-US" sz="2400" i="1" smtClean="0">
                <a:solidFill>
                  <a:srgbClr val="FFFF00"/>
                </a:solidFill>
              </a:rPr>
              <a:t>DO NOT WAIT until your shift is over or end of day!</a:t>
            </a:r>
          </a:p>
          <a:p>
            <a:pPr marL="0" indent="0">
              <a:spcBef>
                <a:spcPts val="1800"/>
              </a:spcBef>
              <a:buFont typeface="Wingdings" pitchFamily="2" charset="2"/>
              <a:buNone/>
            </a:pPr>
            <a:r>
              <a:rPr lang="en-US" altLang="en-US" sz="2400" smtClean="0"/>
              <a:t>3) Report the incident to your supervisor and document it according to employer policy, including the type and brand of device causing injury, department where injury occurred, and explanation of incident.</a:t>
            </a:r>
          </a:p>
          <a:p>
            <a:pPr marL="0" indent="0">
              <a:spcBef>
                <a:spcPts val="1800"/>
              </a:spcBef>
              <a:buFont typeface="Wingdings" pitchFamily="2" charset="2"/>
              <a:buNone/>
            </a:pPr>
            <a:endParaRPr lang="en-US" altLang="en-US" sz="2400" smtClean="0"/>
          </a:p>
        </p:txBody>
      </p:sp>
      <p:sp>
        <p:nvSpPr>
          <p:cNvPr id="5" name="Slide Number Placeholder 4"/>
          <p:cNvSpPr>
            <a:spLocks noGrp="1"/>
          </p:cNvSpPr>
          <p:nvPr>
            <p:ph type="sldNum" sz="quarter" idx="12"/>
          </p:nvPr>
        </p:nvSpPr>
        <p:spPr/>
        <p:txBody>
          <a:bodyPr/>
          <a:lstStyle/>
          <a:p>
            <a:pPr>
              <a:defRPr/>
            </a:pPr>
            <a:fld id="{EC3490A5-4233-40F3-9BC2-8481D9CE77BA}" type="slidenum">
              <a:rPr lang="en-US" smtClean="0">
                <a:solidFill>
                  <a:srgbClr val="FFFFFF"/>
                </a:solidFill>
              </a:rPr>
              <a:pPr>
                <a:defRPr/>
              </a:pPr>
              <a:t>39</a:t>
            </a:fld>
            <a:endParaRPr lang="en-US" dirty="0">
              <a:solidFill>
                <a:srgbClr val="FFFFFF"/>
              </a:solidFill>
            </a:endParaRPr>
          </a:p>
        </p:txBody>
      </p:sp>
    </p:spTree>
    <p:extLst>
      <p:ext uri="{BB962C8B-B14F-4D97-AF65-F5344CB8AC3E}">
        <p14:creationId xmlns:p14="http://schemas.microsoft.com/office/powerpoint/2010/main" val="522528577"/>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Content Placeholder 2"/>
          <p:cNvSpPr>
            <a:spLocks noGrp="1"/>
          </p:cNvSpPr>
          <p:nvPr>
            <p:ph idx="1"/>
          </p:nvPr>
        </p:nvSpPr>
        <p:spPr>
          <a:xfrm>
            <a:off x="3575050" y="190500"/>
            <a:ext cx="5426075" cy="4525963"/>
          </a:xfrm>
        </p:spPr>
        <p:txBody>
          <a:bodyPr/>
          <a:lstStyle/>
          <a:p>
            <a:r>
              <a:rPr lang="en-US" altLang="en-US" sz="2800" smtClean="0"/>
              <a:t>There is now evidence-based confirmation that the risk of HIV transmission from a person living with HIV (PLHIV), who is on Antiretroviral Therapy (ART) and has achieved an undetectable viral load in their blood for at least 6 months is negligible to non-existent. </a:t>
            </a:r>
          </a:p>
        </p:txBody>
      </p:sp>
      <p:pic>
        <p:nvPicPr>
          <p:cNvPr id="754690" name="Picture 2"/>
          <p:cNvPicPr>
            <a:picLocks noChangeAspect="1" noChangeArrowheads="1"/>
          </p:cNvPicPr>
          <p:nvPr/>
        </p:nvPicPr>
        <p:blipFill>
          <a:blip r:embed="rId3"/>
          <a:srcRect/>
          <a:stretch>
            <a:fillRect/>
          </a:stretch>
        </p:blipFill>
        <p:spPr bwMode="auto">
          <a:xfrm>
            <a:off x="0" y="0"/>
            <a:ext cx="3429000" cy="3429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2340" name="Content Placeholder 2"/>
          <p:cNvSpPr txBox="1">
            <a:spLocks/>
          </p:cNvSpPr>
          <p:nvPr/>
        </p:nvSpPr>
        <p:spPr bwMode="auto">
          <a:xfrm>
            <a:off x="585788" y="4175125"/>
            <a:ext cx="82296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fontAlgn="base">
              <a:spcAft>
                <a:spcPct val="0"/>
              </a:spcAft>
            </a:pPr>
            <a:r>
              <a:rPr lang="en-US" altLang="en-US" sz="2800">
                <a:solidFill>
                  <a:srgbClr val="000000"/>
                </a:solidFill>
                <a:ea typeface="MS PGothic" pitchFamily="34" charset="-128"/>
              </a:rPr>
              <a:t> While HIV is not always transmitted even with a detectable viral load, when the partner with HIV has an undetectable viral load this both protects their own health and prevents new HIV infections.  </a:t>
            </a:r>
          </a:p>
        </p:txBody>
      </p:sp>
      <p:sp>
        <p:nvSpPr>
          <p:cNvPr id="142341" name="Rectangle 4"/>
          <p:cNvSpPr>
            <a:spLocks noChangeArrowheads="1"/>
          </p:cNvSpPr>
          <p:nvPr/>
        </p:nvSpPr>
        <p:spPr bwMode="auto">
          <a:xfrm>
            <a:off x="2781300" y="6388100"/>
            <a:ext cx="6362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fontAlgn="base">
              <a:spcBef>
                <a:spcPct val="0"/>
              </a:spcBef>
              <a:spcAft>
                <a:spcPct val="0"/>
              </a:spcAft>
              <a:buFontTx/>
              <a:buNone/>
            </a:pPr>
            <a:r>
              <a:rPr lang="en-US" altLang="en-US" sz="1800" b="1">
                <a:solidFill>
                  <a:srgbClr val="000000"/>
                </a:solidFill>
                <a:latin typeface="Arial" pitchFamily="34" charset="0"/>
                <a:ea typeface="MS PGothic" pitchFamily="34" charset="-128"/>
              </a:rPr>
              <a:t>https://www.preventionaccess.org/consensus</a:t>
            </a:r>
          </a:p>
        </p:txBody>
      </p:sp>
    </p:spTree>
    <p:extLst>
      <p:ext uri="{BB962C8B-B14F-4D97-AF65-F5344CB8AC3E}">
        <p14:creationId xmlns:p14="http://schemas.microsoft.com/office/powerpoint/2010/main" val="6939176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Content Placeholder 6"/>
          <p:cNvSpPr>
            <a:spLocks noGrp="1"/>
          </p:cNvSpPr>
          <p:nvPr>
            <p:ph idx="1"/>
          </p:nvPr>
        </p:nvSpPr>
        <p:spPr>
          <a:xfrm>
            <a:off x="377825" y="2057400"/>
            <a:ext cx="8388350" cy="4114800"/>
          </a:xfrm>
        </p:spPr>
        <p:txBody>
          <a:bodyPr/>
          <a:lstStyle/>
          <a:p>
            <a:pPr marL="0" indent="0">
              <a:spcBef>
                <a:spcPts val="1800"/>
              </a:spcBef>
              <a:buFont typeface="Wingdings" pitchFamily="2" charset="2"/>
              <a:buNone/>
            </a:pPr>
            <a:r>
              <a:rPr lang="en-US" altLang="en-US" sz="2400" smtClean="0"/>
              <a:t>4) Identify and document source patient (if known) who should be tested for HIV, hepatitis C and hepatitis B (depending on known immunity of healthcare worker). Hospital may have to seek consent.</a:t>
            </a:r>
          </a:p>
          <a:p>
            <a:pPr marL="0" indent="0">
              <a:spcBef>
                <a:spcPts val="1800"/>
              </a:spcBef>
              <a:buFont typeface="Wingdings" pitchFamily="2" charset="2"/>
              <a:buNone/>
            </a:pPr>
            <a:r>
              <a:rPr lang="en-US" altLang="en-US" sz="2400" smtClean="0"/>
              <a:t>5) Be tested immediately and confidentially for HIV and hepatitis B (if immunity uncertain or unknown) and C.</a:t>
            </a:r>
          </a:p>
          <a:p>
            <a:pPr marL="0" indent="0">
              <a:spcBef>
                <a:spcPts val="1800"/>
              </a:spcBef>
              <a:buFont typeface="Wingdings" pitchFamily="2" charset="2"/>
              <a:buNone/>
            </a:pPr>
            <a:r>
              <a:rPr lang="en-US" altLang="en-US" sz="2400" smtClean="0"/>
              <a:t>6) Get follow-up testing, counseling and monitoring of post-exposure prophylaxis toxicity.</a:t>
            </a:r>
          </a:p>
          <a:p>
            <a:pPr marL="0" indent="0">
              <a:spcBef>
                <a:spcPts val="1800"/>
              </a:spcBef>
              <a:buFont typeface="Wingdings" pitchFamily="2" charset="2"/>
              <a:buNone/>
            </a:pPr>
            <a:endParaRPr lang="en-US" altLang="en-US" sz="2400" smtClean="0"/>
          </a:p>
        </p:txBody>
      </p:sp>
      <p:sp>
        <p:nvSpPr>
          <p:cNvPr id="5" name="Slide Number Placeholder 4"/>
          <p:cNvSpPr>
            <a:spLocks noGrp="1"/>
          </p:cNvSpPr>
          <p:nvPr>
            <p:ph type="sldNum" sz="quarter" idx="12"/>
          </p:nvPr>
        </p:nvSpPr>
        <p:spPr/>
        <p:txBody>
          <a:bodyPr/>
          <a:lstStyle/>
          <a:p>
            <a:pPr>
              <a:defRPr/>
            </a:pPr>
            <a:fld id="{8CE85751-F61B-499B-91F6-29AB5665BA70}" type="slidenum">
              <a:rPr lang="en-US" smtClean="0"/>
              <a:pPr>
                <a:defRPr/>
              </a:pPr>
              <a:t>40</a:t>
            </a:fld>
            <a:endParaRPr lang="en-US"/>
          </a:p>
        </p:txBody>
      </p:sp>
      <p:sp>
        <p:nvSpPr>
          <p:cNvPr id="3" name="Rectangle 2"/>
          <p:cNvSpPr/>
          <p:nvPr/>
        </p:nvSpPr>
        <p:spPr>
          <a:xfrm>
            <a:off x="228600" y="304800"/>
            <a:ext cx="8534400" cy="1077913"/>
          </a:xfrm>
          <a:prstGeom prst="rect">
            <a:avLst/>
          </a:prstGeom>
        </p:spPr>
        <p:txBody>
          <a:bodyPr>
            <a:spAutoFit/>
          </a:bodyPr>
          <a:lstStyle/>
          <a:p>
            <a:pPr fontAlgn="base">
              <a:spcBef>
                <a:spcPct val="0"/>
              </a:spcBef>
              <a:spcAft>
                <a:spcPct val="0"/>
              </a:spcAft>
              <a:defRPr/>
            </a:pPr>
            <a:r>
              <a:rPr lang="en-US" sz="3200" kern="0" dirty="0">
                <a:solidFill>
                  <a:srgbClr val="FFFFFF"/>
                </a:solidFill>
              </a:rPr>
              <a:t>Things to Do in Response to </a:t>
            </a:r>
            <a:r>
              <a:rPr lang="en-US" sz="3200" kern="0" dirty="0" err="1">
                <a:solidFill>
                  <a:srgbClr val="FFFFFF"/>
                </a:solidFill>
              </a:rPr>
              <a:t>Needlestick</a:t>
            </a:r>
            <a:r>
              <a:rPr lang="en-US" sz="3200" kern="0" dirty="0">
                <a:solidFill>
                  <a:srgbClr val="FFFFFF"/>
                </a:solidFill>
              </a:rPr>
              <a:t> Injury - </a:t>
            </a:r>
            <a:r>
              <a:rPr lang="en-US" sz="3200" i="1" kern="0" dirty="0">
                <a:solidFill>
                  <a:srgbClr val="FFFFFF"/>
                </a:solidFill>
              </a:rPr>
              <a:t>continued</a:t>
            </a:r>
            <a:endParaRPr lang="en-US" i="1" dirty="0">
              <a:solidFill>
                <a:srgbClr val="FFFFFF"/>
              </a:solidFill>
              <a:latin typeface="Arial" pitchFamily="34" charset="0"/>
            </a:endParaRPr>
          </a:p>
        </p:txBody>
      </p:sp>
    </p:spTree>
    <p:extLst>
      <p:ext uri="{BB962C8B-B14F-4D97-AF65-F5344CB8AC3E}">
        <p14:creationId xmlns:p14="http://schemas.microsoft.com/office/powerpoint/2010/main" val="2507121202"/>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a:xfrm>
            <a:off x="304800" y="152400"/>
            <a:ext cx="8305800" cy="1431925"/>
          </a:xfrm>
        </p:spPr>
        <p:txBody>
          <a:bodyPr/>
          <a:lstStyle/>
          <a:p>
            <a:r>
              <a:rPr lang="en-US" altLang="en-US" sz="3600" b="0" dirty="0" smtClean="0"/>
              <a:t>Before initiating PEP</a:t>
            </a:r>
            <a:br>
              <a:rPr lang="en-US" altLang="en-US" sz="3600" b="0" dirty="0" smtClean="0"/>
            </a:br>
            <a:r>
              <a:rPr lang="en-US" altLang="en-US" sz="3600" b="0" dirty="0" smtClean="0"/>
              <a:t>First…If possible…determine if the source patient…</a:t>
            </a:r>
          </a:p>
        </p:txBody>
      </p:sp>
      <p:graphicFrame>
        <p:nvGraphicFramePr>
          <p:cNvPr id="6" name="Content Placeholder 5"/>
          <p:cNvGraphicFramePr>
            <a:graphicFrameLocks noGrp="1"/>
          </p:cNvGraphicFramePr>
          <p:nvPr>
            <p:ph idx="1"/>
          </p:nvPr>
        </p:nvGraphicFramePr>
        <p:xfrm>
          <a:off x="228600" y="1371600"/>
          <a:ext cx="8686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510" name="TextBox 6"/>
          <p:cNvSpPr txBox="1">
            <a:spLocks noChangeArrowheads="1"/>
          </p:cNvSpPr>
          <p:nvPr/>
        </p:nvSpPr>
        <p:spPr bwMode="auto">
          <a:xfrm>
            <a:off x="304800" y="6477000"/>
            <a:ext cx="7545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
              <a:defRPr sz="3200">
                <a:solidFill>
                  <a:schemeClr val="tx1"/>
                </a:solidFill>
                <a:latin typeface="Tahoma" pitchFamily="34" charset="0"/>
              </a:defRPr>
            </a:lvl1pPr>
            <a:lvl2pPr marL="742950" indent="-285750" eaLnBrk="0" hangingPunct="0">
              <a:spcBef>
                <a:spcPct val="20000"/>
              </a:spcBef>
              <a:buClr>
                <a:srgbClr val="000000"/>
              </a:buClr>
              <a:buChar char="•"/>
              <a:defRPr sz="2800">
                <a:solidFill>
                  <a:schemeClr val="tx1"/>
                </a:solidFill>
                <a:latin typeface="Tahoma" pitchFamily="34" charset="0"/>
              </a:defRPr>
            </a:lvl2pPr>
            <a:lvl3pPr marL="1143000" indent="-228600" eaLnBrk="0" hangingPunct="0">
              <a:spcBef>
                <a:spcPct val="20000"/>
              </a:spcBef>
              <a:buClr>
                <a:srgbClr val="000000"/>
              </a:buClr>
              <a:buChar char="•"/>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fontAlgn="base" hangingPunct="1">
              <a:spcBef>
                <a:spcPct val="0"/>
              </a:spcBef>
              <a:spcAft>
                <a:spcPct val="0"/>
              </a:spcAft>
              <a:buClrTx/>
              <a:buSzTx/>
              <a:buFontTx/>
              <a:buNone/>
            </a:pPr>
            <a:r>
              <a:rPr lang="en-US" altLang="en-US" sz="1800" smtClean="0">
                <a:solidFill>
                  <a:srgbClr val="FFFFFF"/>
                </a:solidFill>
                <a:latin typeface="Arial" charset="0"/>
              </a:rPr>
              <a:t>Source:  American Family Physician, Voume 88, Number 1, July 1, 2013.</a:t>
            </a:r>
          </a:p>
        </p:txBody>
      </p:sp>
    </p:spTree>
    <p:extLst>
      <p:ext uri="{BB962C8B-B14F-4D97-AF65-F5344CB8AC3E}">
        <p14:creationId xmlns:p14="http://schemas.microsoft.com/office/powerpoint/2010/main" val="4186387322"/>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46075" y="257175"/>
            <a:ext cx="8382000" cy="949325"/>
          </a:xfrm>
        </p:spPr>
        <p:txBody>
          <a:bodyPr/>
          <a:lstStyle/>
          <a:p>
            <a:pPr eaLnBrk="1" hangingPunct="1"/>
            <a:r>
              <a:rPr lang="en-US" altLang="en-US" sz="4300" smtClean="0"/>
              <a:t>HIV PEP</a:t>
            </a:r>
          </a:p>
        </p:txBody>
      </p:sp>
      <p:sp>
        <p:nvSpPr>
          <p:cNvPr id="26627" name="Rectangle 3"/>
          <p:cNvSpPr>
            <a:spLocks noGrp="1" noChangeArrowheads="1"/>
          </p:cNvSpPr>
          <p:nvPr>
            <p:ph sz="half" idx="1"/>
          </p:nvPr>
        </p:nvSpPr>
        <p:spPr>
          <a:xfrm>
            <a:off x="566738" y="1081088"/>
            <a:ext cx="8285162" cy="3711575"/>
          </a:xfrm>
        </p:spPr>
        <p:txBody>
          <a:bodyPr/>
          <a:lstStyle/>
          <a:p>
            <a:pPr marL="0" indent="0" eaLnBrk="1" hangingPunct="1">
              <a:lnSpc>
                <a:spcPct val="90000"/>
              </a:lnSpc>
              <a:buFont typeface="Wingdings" pitchFamily="2" charset="2"/>
              <a:buNone/>
            </a:pPr>
            <a:r>
              <a:rPr lang="en-US" altLang="en-US" sz="3900" b="1" smtClean="0">
                <a:solidFill>
                  <a:srgbClr val="F8C900"/>
                </a:solidFill>
              </a:rPr>
              <a:t>Definition</a:t>
            </a:r>
          </a:p>
          <a:p>
            <a:pPr lvl="1" eaLnBrk="1" hangingPunct="1"/>
            <a:r>
              <a:rPr lang="en-US" altLang="en-US" sz="2500" smtClean="0"/>
              <a:t>needlestick or cut w/sharp object</a:t>
            </a:r>
          </a:p>
          <a:p>
            <a:pPr lvl="1" eaLnBrk="1" hangingPunct="1"/>
            <a:r>
              <a:rPr lang="en-US" altLang="en-US" sz="2500" smtClean="0"/>
              <a:t>contact of mucous membrane/non intact skin</a:t>
            </a:r>
          </a:p>
          <a:p>
            <a:pPr lvl="1" eaLnBrk="1" hangingPunct="1"/>
            <a:r>
              <a:rPr lang="en-US" altLang="en-US" sz="2500" smtClean="0"/>
              <a:t>prolonged contact w/intact skin</a:t>
            </a:r>
          </a:p>
          <a:p>
            <a:pPr lvl="1" eaLnBrk="1" hangingPunct="1"/>
            <a:r>
              <a:rPr lang="en-US" altLang="en-US" sz="2500" smtClean="0"/>
              <a:t>extensive area w/blood, tissue, or other body fluids </a:t>
            </a:r>
          </a:p>
          <a:p>
            <a:pPr marL="0" indent="0" eaLnBrk="1" hangingPunct="1">
              <a:lnSpc>
                <a:spcPct val="90000"/>
              </a:lnSpc>
              <a:buFont typeface="Wingdings" pitchFamily="2" charset="2"/>
              <a:buNone/>
            </a:pPr>
            <a:endParaRPr lang="en-US" altLang="en-US" sz="3500" smtClean="0"/>
          </a:p>
        </p:txBody>
      </p:sp>
      <p:sp>
        <p:nvSpPr>
          <p:cNvPr id="26628" name="Rectangle 4"/>
          <p:cNvSpPr>
            <a:spLocks noGrp="1" noChangeArrowheads="1"/>
          </p:cNvSpPr>
          <p:nvPr>
            <p:ph sz="half" idx="2"/>
          </p:nvPr>
        </p:nvSpPr>
        <p:spPr>
          <a:xfrm>
            <a:off x="482600" y="4159250"/>
            <a:ext cx="8197850" cy="3711575"/>
          </a:xfrm>
        </p:spPr>
        <p:txBody>
          <a:bodyPr/>
          <a:lstStyle/>
          <a:p>
            <a:pPr marL="0" indent="0" eaLnBrk="1" hangingPunct="1">
              <a:buFont typeface="Wingdings" pitchFamily="2" charset="2"/>
              <a:buNone/>
              <a:defRPr/>
            </a:pPr>
            <a:r>
              <a:rPr lang="en-US" sz="3900" b="1" i="1" dirty="0" smtClean="0">
                <a:solidFill>
                  <a:srgbClr val="F8C900"/>
                </a:solidFill>
              </a:rPr>
              <a:t>Exposure Risk</a:t>
            </a:r>
          </a:p>
          <a:p>
            <a:pPr lvl="1" eaLnBrk="1" hangingPunct="1">
              <a:defRPr/>
            </a:pPr>
            <a:r>
              <a:rPr lang="en-US" sz="3500" dirty="0" smtClean="0"/>
              <a:t>0.3%</a:t>
            </a:r>
            <a:r>
              <a:rPr lang="en-US" sz="2600" baseline="30000" dirty="0" smtClean="0"/>
              <a:t>1</a:t>
            </a:r>
            <a:r>
              <a:rPr lang="en-US" sz="3500" dirty="0" smtClean="0"/>
              <a:t>	Percutaneous blood</a:t>
            </a:r>
          </a:p>
          <a:p>
            <a:pPr lvl="1" eaLnBrk="1" hangingPunct="1">
              <a:defRPr/>
            </a:pPr>
            <a:r>
              <a:rPr lang="en-US" sz="3500" dirty="0" smtClean="0"/>
              <a:t>0.09%</a:t>
            </a:r>
            <a:r>
              <a:rPr lang="en-US" sz="2600" baseline="30000" dirty="0" smtClean="0"/>
              <a:t>2</a:t>
            </a:r>
            <a:r>
              <a:rPr lang="en-US" sz="3500" dirty="0" smtClean="0"/>
              <a:t>	</a:t>
            </a:r>
            <a:r>
              <a:rPr lang="en-US" sz="3500" dirty="0" err="1" smtClean="0"/>
              <a:t>Mucocutaneous</a:t>
            </a:r>
            <a:r>
              <a:rPr lang="en-US" sz="3500" dirty="0" smtClean="0"/>
              <a:t> blood</a:t>
            </a:r>
            <a:endParaRPr lang="en-US" sz="3500" baseline="30000" dirty="0" smtClean="0"/>
          </a:p>
          <a:p>
            <a:pPr eaLnBrk="1" hangingPunct="1">
              <a:defRPr/>
            </a:pPr>
            <a:endParaRPr lang="en-US" dirty="0" smtClean="0"/>
          </a:p>
        </p:txBody>
      </p:sp>
      <p:sp>
        <p:nvSpPr>
          <p:cNvPr id="26629" name="Rectangle 5"/>
          <p:cNvSpPr>
            <a:spLocks noChangeArrowheads="1"/>
          </p:cNvSpPr>
          <p:nvPr/>
        </p:nvSpPr>
        <p:spPr bwMode="auto">
          <a:xfrm>
            <a:off x="4684713" y="6276975"/>
            <a:ext cx="44592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lr>
                <a:schemeClr val="hlink"/>
              </a:buClr>
              <a:buSzPct val="70000"/>
              <a:buFont typeface="Wingdings" pitchFamily="2" charset="2"/>
              <a:buChar char="•"/>
              <a:defRPr sz="3200">
                <a:solidFill>
                  <a:schemeClr val="tx1"/>
                </a:solidFill>
                <a:latin typeface="Tahoma" pitchFamily="34" charset="0"/>
              </a:defRPr>
            </a:lvl1pPr>
            <a:lvl2pPr marL="742950" indent="-285750" eaLnBrk="0" hangingPunct="0">
              <a:spcBef>
                <a:spcPct val="20000"/>
              </a:spcBef>
              <a:buClr>
                <a:srgbClr val="000000"/>
              </a:buClr>
              <a:buChar char="•"/>
              <a:defRPr sz="2800">
                <a:solidFill>
                  <a:schemeClr val="tx1"/>
                </a:solidFill>
                <a:latin typeface="Tahoma" pitchFamily="34" charset="0"/>
              </a:defRPr>
            </a:lvl2pPr>
            <a:lvl3pPr marL="1143000" indent="-228600" eaLnBrk="0" hangingPunct="0">
              <a:spcBef>
                <a:spcPct val="20000"/>
              </a:spcBef>
              <a:buClr>
                <a:srgbClr val="000000"/>
              </a:buClr>
              <a:buChar char="•"/>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fontAlgn="base">
              <a:spcBef>
                <a:spcPct val="0"/>
              </a:spcBef>
              <a:spcAft>
                <a:spcPct val="0"/>
              </a:spcAft>
              <a:buClrTx/>
              <a:buSzTx/>
              <a:buFontTx/>
              <a:buNone/>
            </a:pPr>
            <a:r>
              <a:rPr lang="en-US" altLang="en-US" sz="1600" smtClean="0">
                <a:solidFill>
                  <a:srgbClr val="EDED8E"/>
                </a:solidFill>
                <a:latin typeface="Times New Roman" pitchFamily="18" charset="0"/>
              </a:rPr>
              <a:t> </a:t>
            </a:r>
            <a:r>
              <a:rPr kumimoji="1" lang="en-US" altLang="en-US" sz="1600" smtClean="0">
                <a:solidFill>
                  <a:srgbClr val="FFFFFF"/>
                </a:solidFill>
                <a:latin typeface="Times New Roman" pitchFamily="18" charset="0"/>
              </a:rPr>
              <a:t>1. </a:t>
            </a:r>
            <a:r>
              <a:rPr lang="en-US" altLang="en-US" sz="1600" smtClean="0">
                <a:solidFill>
                  <a:srgbClr val="FFFFFF"/>
                </a:solidFill>
                <a:latin typeface="Times New Roman" pitchFamily="18" charset="0"/>
              </a:rPr>
              <a:t>Bell DM. Am J Med 1997;102(suppl 5B):9--15. </a:t>
            </a:r>
            <a:endParaRPr kumimoji="1" lang="en-US" altLang="en-US" sz="1600" smtClean="0">
              <a:solidFill>
                <a:srgbClr val="FFFFFF"/>
              </a:solidFill>
              <a:latin typeface="Times New Roman" pitchFamily="18" charset="0"/>
            </a:endParaRPr>
          </a:p>
          <a:p>
            <a:pPr algn="ctr" fontAlgn="base">
              <a:spcBef>
                <a:spcPct val="0"/>
              </a:spcBef>
              <a:spcAft>
                <a:spcPct val="0"/>
              </a:spcAft>
              <a:buClrTx/>
              <a:buSzTx/>
              <a:buFontTx/>
              <a:buNone/>
            </a:pPr>
            <a:r>
              <a:rPr kumimoji="1" lang="en-US" altLang="en-US" sz="1600" smtClean="0">
                <a:solidFill>
                  <a:srgbClr val="FFFFFF"/>
                </a:solidFill>
                <a:latin typeface="Times New Roman" pitchFamily="18" charset="0"/>
              </a:rPr>
              <a:t>2. </a:t>
            </a:r>
            <a:r>
              <a:rPr lang="en-US" altLang="en-US" sz="1600" smtClean="0">
                <a:solidFill>
                  <a:srgbClr val="FFFFFF"/>
                </a:solidFill>
                <a:latin typeface="Times New Roman" pitchFamily="18" charset="0"/>
              </a:rPr>
              <a:t>Ippolito G et al. Arch Int Med 1993;153:1451--8.</a:t>
            </a:r>
            <a:r>
              <a:rPr lang="en-US" altLang="en-US" sz="1600" smtClean="0">
                <a:solidFill>
                  <a:srgbClr val="EDED8E"/>
                </a:solidFill>
                <a:latin typeface="Times New Roman" pitchFamily="18" charset="0"/>
              </a:rPr>
              <a:t> </a:t>
            </a:r>
          </a:p>
        </p:txBody>
      </p:sp>
      <p:pic>
        <p:nvPicPr>
          <p:cNvPr id="266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8388" y="-76200"/>
            <a:ext cx="2967037"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089897"/>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F6C9BA0C-C013-4A2C-9017-52209D69BFFA}" type="slidenum">
              <a:rPr lang="en-US" smtClean="0"/>
              <a:pPr>
                <a:defRPr/>
              </a:pPr>
              <a:t>43</a:t>
            </a:fld>
            <a:endParaRPr lang="en-US"/>
          </a:p>
        </p:txBody>
      </p:sp>
      <p:pic>
        <p:nvPicPr>
          <p:cNvPr id="276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66800"/>
            <a:ext cx="783272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2" name="TextBox 5"/>
          <p:cNvSpPr txBox="1">
            <a:spLocks noChangeArrowheads="1"/>
          </p:cNvSpPr>
          <p:nvPr/>
        </p:nvSpPr>
        <p:spPr bwMode="auto">
          <a:xfrm>
            <a:off x="609600" y="304800"/>
            <a:ext cx="472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
              <a:defRPr sz="3200">
                <a:solidFill>
                  <a:schemeClr val="tx1"/>
                </a:solidFill>
                <a:latin typeface="Tahoma" pitchFamily="34" charset="0"/>
              </a:defRPr>
            </a:lvl1pPr>
            <a:lvl2pPr marL="742950" indent="-285750" eaLnBrk="0" hangingPunct="0">
              <a:spcBef>
                <a:spcPct val="20000"/>
              </a:spcBef>
              <a:buClr>
                <a:srgbClr val="000000"/>
              </a:buClr>
              <a:buChar char="•"/>
              <a:defRPr sz="2800">
                <a:solidFill>
                  <a:schemeClr val="tx1"/>
                </a:solidFill>
                <a:latin typeface="Tahoma" pitchFamily="34" charset="0"/>
              </a:defRPr>
            </a:lvl2pPr>
            <a:lvl3pPr marL="1143000" indent="-228600" eaLnBrk="0" hangingPunct="0">
              <a:spcBef>
                <a:spcPct val="20000"/>
              </a:spcBef>
              <a:buClr>
                <a:srgbClr val="000000"/>
              </a:buClr>
              <a:buChar char="•"/>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fontAlgn="base" hangingPunct="1">
              <a:spcBef>
                <a:spcPct val="0"/>
              </a:spcBef>
              <a:spcAft>
                <a:spcPct val="0"/>
              </a:spcAft>
              <a:buClrTx/>
              <a:buSzTx/>
              <a:buFontTx/>
              <a:buNone/>
            </a:pPr>
            <a:r>
              <a:rPr lang="en-US" altLang="en-US" sz="3600" smtClean="0">
                <a:solidFill>
                  <a:srgbClr val="FFFFFF"/>
                </a:solidFill>
                <a:latin typeface="Arial" charset="0"/>
              </a:rPr>
              <a:t>HIV: Risk of Infection</a:t>
            </a:r>
          </a:p>
        </p:txBody>
      </p:sp>
      <p:sp>
        <p:nvSpPr>
          <p:cNvPr id="27653" name="Rectangle 6"/>
          <p:cNvSpPr>
            <a:spLocks noChangeArrowheads="1"/>
          </p:cNvSpPr>
          <p:nvPr/>
        </p:nvSpPr>
        <p:spPr bwMode="auto">
          <a:xfrm>
            <a:off x="914400" y="6211888"/>
            <a:ext cx="7239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
              <a:defRPr sz="3200">
                <a:solidFill>
                  <a:schemeClr val="tx1"/>
                </a:solidFill>
                <a:latin typeface="Tahoma" pitchFamily="34" charset="0"/>
              </a:defRPr>
            </a:lvl1pPr>
            <a:lvl2pPr marL="742950" indent="-285750" eaLnBrk="0" hangingPunct="0">
              <a:spcBef>
                <a:spcPct val="20000"/>
              </a:spcBef>
              <a:buClr>
                <a:srgbClr val="000000"/>
              </a:buClr>
              <a:buChar char="•"/>
              <a:defRPr sz="2800">
                <a:solidFill>
                  <a:schemeClr val="tx1"/>
                </a:solidFill>
                <a:latin typeface="Tahoma" pitchFamily="34" charset="0"/>
              </a:defRPr>
            </a:lvl2pPr>
            <a:lvl3pPr marL="1143000" indent="-228600" eaLnBrk="0" hangingPunct="0">
              <a:spcBef>
                <a:spcPct val="20000"/>
              </a:spcBef>
              <a:buClr>
                <a:srgbClr val="000000"/>
              </a:buClr>
              <a:buChar char="•"/>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fontAlgn="base" hangingPunct="1">
              <a:spcBef>
                <a:spcPct val="0"/>
              </a:spcBef>
              <a:spcAft>
                <a:spcPct val="0"/>
              </a:spcAft>
              <a:buClrTx/>
              <a:buSzTx/>
              <a:buFontTx/>
              <a:buNone/>
            </a:pPr>
            <a:r>
              <a:rPr lang="en-US" altLang="en-US" sz="1800" smtClean="0">
                <a:solidFill>
                  <a:srgbClr val="FFFFFF"/>
                </a:solidFill>
                <a:latin typeface="Arial" charset="0"/>
              </a:rPr>
              <a:t>http://depts.washington.edu/hivaids/post/case5/discussion.html</a:t>
            </a:r>
          </a:p>
        </p:txBody>
      </p:sp>
    </p:spTree>
    <p:extLst>
      <p:ext uri="{BB962C8B-B14F-4D97-AF65-F5344CB8AC3E}">
        <p14:creationId xmlns:p14="http://schemas.microsoft.com/office/powerpoint/2010/main" val="2282356768"/>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04800" y="152400"/>
            <a:ext cx="7543800" cy="1431925"/>
          </a:xfrm>
        </p:spPr>
        <p:txBody>
          <a:bodyPr lIns="92075" tIns="46038" rIns="92075" bIns="46038"/>
          <a:lstStyle/>
          <a:p>
            <a:pPr eaLnBrk="1" hangingPunct="1"/>
            <a:r>
              <a:rPr lang="en-US" altLang="en-US" b="0" smtClean="0"/>
              <a:t>Rationale of HIV PEP</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614349454"/>
              </p:ext>
            </p:extLst>
          </p:nvPr>
        </p:nvGraphicFramePr>
        <p:xfrm>
          <a:off x="914400" y="1981200"/>
          <a:ext cx="75438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4557692"/>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62000" y="152400"/>
            <a:ext cx="7543800" cy="1431925"/>
          </a:xfrm>
        </p:spPr>
        <p:txBody>
          <a:bodyPr lIns="92075" tIns="46038" rIns="92075" bIns="46038"/>
          <a:lstStyle/>
          <a:p>
            <a:pPr eaLnBrk="1" hangingPunct="1"/>
            <a:r>
              <a:rPr lang="en-US" altLang="en-US" sz="3600" b="0" dirty="0" smtClean="0"/>
              <a:t>Factors That Increase Risk</a:t>
            </a:r>
          </a:p>
        </p:txBody>
      </p:sp>
      <p:sp>
        <p:nvSpPr>
          <p:cNvPr id="29699" name="Rectangle 3"/>
          <p:cNvSpPr>
            <a:spLocks noGrp="1" noChangeArrowheads="1"/>
          </p:cNvSpPr>
          <p:nvPr>
            <p:ph idx="1"/>
          </p:nvPr>
        </p:nvSpPr>
        <p:spPr>
          <a:xfrm>
            <a:off x="762000" y="1590675"/>
            <a:ext cx="7543800" cy="4657725"/>
          </a:xfrm>
        </p:spPr>
        <p:style>
          <a:lnRef idx="0">
            <a:schemeClr val="dk1"/>
          </a:lnRef>
          <a:fillRef idx="3">
            <a:schemeClr val="dk1"/>
          </a:fillRef>
          <a:effectRef idx="3">
            <a:schemeClr val="dk1"/>
          </a:effectRef>
          <a:fontRef idx="minor">
            <a:schemeClr val="lt1"/>
          </a:fontRef>
        </p:style>
        <p:txBody>
          <a:bodyPr lIns="92075" tIns="46038" rIns="92075" bIns="46038" anchor="ctr"/>
          <a:lstStyle/>
          <a:p>
            <a:pPr marL="0" indent="0" eaLnBrk="1" hangingPunct="1">
              <a:lnSpc>
                <a:spcPct val="90000"/>
              </a:lnSpc>
              <a:buFont typeface="Wingdings" pitchFamily="2" charset="2"/>
              <a:buNone/>
            </a:pPr>
            <a:r>
              <a:rPr lang="en-US" altLang="en-US" dirty="0" smtClean="0"/>
              <a:t>Exposure to a large quantity of blood</a:t>
            </a:r>
          </a:p>
          <a:p>
            <a:pPr marL="457200" lvl="1" indent="0" eaLnBrk="1" hangingPunct="1">
              <a:lnSpc>
                <a:spcPct val="90000"/>
              </a:lnSpc>
              <a:buFontTx/>
              <a:buNone/>
            </a:pPr>
            <a:r>
              <a:rPr lang="en-US" altLang="en-US" dirty="0" smtClean="0"/>
              <a:t>device visibly contaminated w/blood</a:t>
            </a:r>
          </a:p>
          <a:p>
            <a:pPr marL="457200" lvl="1" indent="0" eaLnBrk="1" hangingPunct="1">
              <a:lnSpc>
                <a:spcPct val="90000"/>
              </a:lnSpc>
              <a:buFontTx/>
              <a:buNone/>
            </a:pPr>
            <a:r>
              <a:rPr lang="en-US" altLang="en-US" dirty="0" smtClean="0"/>
              <a:t>needle placed directly into vein/artery</a:t>
            </a:r>
          </a:p>
          <a:p>
            <a:pPr marL="457200" lvl="1" indent="0" eaLnBrk="1" hangingPunct="1">
              <a:lnSpc>
                <a:spcPct val="90000"/>
              </a:lnSpc>
              <a:buFontTx/>
              <a:buNone/>
            </a:pPr>
            <a:r>
              <a:rPr lang="en-US" altLang="en-US" dirty="0" smtClean="0"/>
              <a:t>deep injury</a:t>
            </a:r>
          </a:p>
          <a:p>
            <a:pPr marL="457200" lvl="1" indent="0" eaLnBrk="1" hangingPunct="1">
              <a:lnSpc>
                <a:spcPct val="90000"/>
              </a:lnSpc>
              <a:buFontTx/>
              <a:buNone/>
            </a:pPr>
            <a:endParaRPr lang="en-US" altLang="en-US" dirty="0" smtClean="0"/>
          </a:p>
          <a:p>
            <a:pPr marL="0" indent="0" eaLnBrk="1" hangingPunct="1">
              <a:lnSpc>
                <a:spcPct val="90000"/>
              </a:lnSpc>
              <a:buFont typeface="Wingdings" pitchFamily="2" charset="2"/>
              <a:buNone/>
            </a:pPr>
            <a:r>
              <a:rPr lang="en-US" altLang="en-US" dirty="0" smtClean="0"/>
              <a:t>Exposure to blood from patients with high viral loads or with advanced/end-stage AIDS</a:t>
            </a:r>
          </a:p>
        </p:txBody>
      </p:sp>
    </p:spTree>
    <p:extLst>
      <p:ext uri="{BB962C8B-B14F-4D97-AF65-F5344CB8AC3E}">
        <p14:creationId xmlns:p14="http://schemas.microsoft.com/office/powerpoint/2010/main" val="258448404"/>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381000"/>
            <a:ext cx="8382000" cy="1066800"/>
          </a:xfrm>
        </p:spPr>
        <p:txBody>
          <a:bodyPr/>
          <a:lstStyle/>
          <a:p>
            <a:pPr eaLnBrk="1" hangingPunct="1"/>
            <a:r>
              <a:rPr lang="en-US" altLang="en-US" sz="3000" b="0" dirty="0" smtClean="0"/>
              <a:t>Estimated Per-Act Risk for Acquisition of HIV,  by Exposure Route</a:t>
            </a:r>
            <a:r>
              <a:rPr lang="en-US" altLang="en-US" sz="3000" b="0" dirty="0" smtClean="0">
                <a:solidFill>
                  <a:schemeClr val="bg1">
                    <a:lumMod val="95000"/>
                  </a:schemeClr>
                </a:solidFill>
              </a:rPr>
              <a:t>	</a:t>
            </a:r>
          </a:p>
        </p:txBody>
      </p:sp>
      <p:graphicFrame>
        <p:nvGraphicFramePr>
          <p:cNvPr id="32771" name="Group 3"/>
          <p:cNvGraphicFramePr>
            <a:graphicFrameLocks noGrp="1"/>
          </p:cNvGraphicFramePr>
          <p:nvPr>
            <p:ph type="tbl" idx="1"/>
          </p:nvPr>
        </p:nvGraphicFramePr>
        <p:xfrm>
          <a:off x="533400" y="1981200"/>
          <a:ext cx="8153400" cy="4130680"/>
        </p:xfrm>
        <a:graphic>
          <a:graphicData uri="http://schemas.openxmlformats.org/drawingml/2006/table">
            <a:tbl>
              <a:tblPr/>
              <a:tblGrid>
                <a:gridCol w="4512076"/>
                <a:gridCol w="3641324"/>
              </a:tblGrid>
              <a:tr h="45712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Exposure Route</a:t>
                      </a:r>
                    </a:p>
                  </a:txBody>
                  <a:tcPr marT="45713" marB="4571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smtClean="0">
                          <a:ln>
                            <a:noFill/>
                          </a:ln>
                          <a:solidFill>
                            <a:schemeClr val="tx1"/>
                          </a:solidFill>
                          <a:effectLst/>
                          <a:latin typeface="Arial" charset="0"/>
                        </a:rPr>
                        <a:t>Risk per 10,000 exposures </a:t>
                      </a:r>
                    </a:p>
                  </a:txBody>
                  <a:tcPr marT="45713" marB="4571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62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rPr>
                        <a:t>Blood transfusion</a:t>
                      </a:r>
                    </a:p>
                  </a:txBody>
                  <a:tcPr marT="45713" marB="4571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rPr>
                        <a:t>9,000</a:t>
                      </a:r>
                    </a:p>
                  </a:txBody>
                  <a:tcPr marT="45713" marB="4571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46017">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rPr>
                        <a:t>Needle-sharing injection drug use</a:t>
                      </a:r>
                    </a:p>
                  </a:txBody>
                  <a:tcPr marT="45713" marB="4571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rPr>
                        <a:t>67</a:t>
                      </a:r>
                    </a:p>
                  </a:txBody>
                  <a:tcPr marT="45713" marB="4571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62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rPr>
                        <a:t>Receptive anal intercourse</a:t>
                      </a:r>
                    </a:p>
                  </a:txBody>
                  <a:tcPr marT="45713" marB="4571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rPr>
                        <a:t>50</a:t>
                      </a:r>
                    </a:p>
                  </a:txBody>
                  <a:tcPr marT="45713" marB="4571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62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Percutaneous needle stick</a:t>
                      </a:r>
                    </a:p>
                  </a:txBody>
                  <a:tcPr marT="45713" marB="4571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rPr>
                        <a:t>30</a:t>
                      </a:r>
                    </a:p>
                  </a:txBody>
                  <a:tcPr marT="45713" marB="4571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62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rPr>
                        <a:t>Receptive penile-vaginal intercourse</a:t>
                      </a:r>
                    </a:p>
                  </a:txBody>
                  <a:tcPr marT="45713" marB="4571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rPr>
                        <a:t>10</a:t>
                      </a:r>
                    </a:p>
                  </a:txBody>
                  <a:tcPr marT="45713" marB="4571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62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rPr>
                        <a:t>Insertive anal intercourse</a:t>
                      </a:r>
                    </a:p>
                  </a:txBody>
                  <a:tcPr marT="45713" marB="4571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rPr>
                        <a:t>6.5</a:t>
                      </a:r>
                    </a:p>
                  </a:txBody>
                  <a:tcPr marT="45713" marB="4571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395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rPr>
                        <a:t>Insertive penile-vaginal intercourse</a:t>
                      </a:r>
                    </a:p>
                  </a:txBody>
                  <a:tcPr marT="45713" marB="4571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rPr>
                        <a:t>10</a:t>
                      </a:r>
                    </a:p>
                  </a:txBody>
                  <a:tcPr marT="45713" marB="4571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62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rPr>
                        <a:t>Receptive oral intercourse</a:t>
                      </a:r>
                    </a:p>
                  </a:txBody>
                  <a:tcPr marT="45713" marB="4571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rPr>
                        <a:t>1</a:t>
                      </a:r>
                    </a:p>
                  </a:txBody>
                  <a:tcPr marT="45713" marB="4571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62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rPr>
                        <a:t>Insertive oral intercourse</a:t>
                      </a:r>
                    </a:p>
                  </a:txBody>
                  <a:tcPr marT="45713" marB="4571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0.5</a:t>
                      </a:r>
                    </a:p>
                  </a:txBody>
                  <a:tcPr marT="45713" marB="4571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2543594412"/>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7938"/>
            <a:ext cx="9144000" cy="1431925"/>
          </a:xfrm>
        </p:spPr>
        <p:txBody>
          <a:bodyPr lIns="92075" tIns="46038" rIns="92075" bIns="46038"/>
          <a:lstStyle/>
          <a:p>
            <a:pPr algn="ctr" eaLnBrk="1" hangingPunct="1"/>
            <a:r>
              <a:rPr lang="en-US" altLang="en-US" sz="3600" b="0" dirty="0" smtClean="0"/>
              <a:t>HIV PEP – Critical Information!!</a:t>
            </a:r>
          </a:p>
        </p:txBody>
      </p:sp>
      <p:sp>
        <p:nvSpPr>
          <p:cNvPr id="4" name="Hexagon 3"/>
          <p:cNvSpPr/>
          <p:nvPr/>
        </p:nvSpPr>
        <p:spPr>
          <a:xfrm>
            <a:off x="1371600" y="1219200"/>
            <a:ext cx="6477000" cy="5410200"/>
          </a:xfrm>
          <a:prstGeom prst="hexagon">
            <a:avLst/>
          </a:prstGeom>
          <a:solidFill>
            <a:srgbClr val="D2A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lumMod val="10000"/>
                  </a:schemeClr>
                </a:solidFill>
              </a:rPr>
              <a:t>Therapy should be initiated as soon as possible - ideally within 1-2 hours after the exposure</a:t>
            </a:r>
          </a:p>
          <a:p>
            <a:pPr algn="ctr"/>
            <a:endParaRPr lang="en-US" sz="2400" dirty="0">
              <a:solidFill>
                <a:schemeClr val="tx2">
                  <a:lumMod val="10000"/>
                </a:schemeClr>
              </a:solidFill>
            </a:endParaRPr>
          </a:p>
          <a:p>
            <a:pPr algn="ctr"/>
            <a:r>
              <a:rPr lang="en-US" sz="2400" dirty="0">
                <a:solidFill>
                  <a:schemeClr val="tx2">
                    <a:lumMod val="10000"/>
                  </a:schemeClr>
                </a:solidFill>
              </a:rPr>
              <a:t>Therapy may be altered if the source has known/suspected resistance to antiretroviral agents</a:t>
            </a:r>
          </a:p>
          <a:p>
            <a:pPr algn="ctr"/>
            <a:endParaRPr lang="en-US" sz="2400" dirty="0">
              <a:solidFill>
                <a:schemeClr val="tx2">
                  <a:lumMod val="10000"/>
                </a:schemeClr>
              </a:solidFill>
            </a:endParaRPr>
          </a:p>
          <a:p>
            <a:pPr algn="ctr"/>
            <a:r>
              <a:rPr lang="en-US" sz="2400" dirty="0">
                <a:solidFill>
                  <a:schemeClr val="tx2">
                    <a:lumMod val="10000"/>
                  </a:schemeClr>
                </a:solidFill>
              </a:rPr>
              <a:t>HIV testing should be obtained for baseline</a:t>
            </a:r>
          </a:p>
        </p:txBody>
      </p:sp>
    </p:spTree>
    <p:extLst>
      <p:ext uri="{BB962C8B-B14F-4D97-AF65-F5344CB8AC3E}">
        <p14:creationId xmlns:p14="http://schemas.microsoft.com/office/powerpoint/2010/main" val="296419011"/>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7938"/>
            <a:ext cx="9144000" cy="1431925"/>
          </a:xfrm>
        </p:spPr>
        <p:txBody>
          <a:bodyPr lIns="92075" tIns="46038" rIns="92075" bIns="46038"/>
          <a:lstStyle/>
          <a:p>
            <a:pPr algn="ctr"/>
            <a:r>
              <a:rPr lang="en-US" sz="3600" b="0" dirty="0"/>
              <a:t>Post exposure prophylaxis: </a:t>
            </a:r>
            <a:br>
              <a:rPr lang="en-US" sz="3600" b="0" dirty="0"/>
            </a:br>
            <a:r>
              <a:rPr lang="en-US" sz="3600" b="0" dirty="0"/>
              <a:t>needle stick, sex</a:t>
            </a:r>
          </a:p>
        </p:txBody>
      </p:sp>
      <p:sp>
        <p:nvSpPr>
          <p:cNvPr id="4" name="Hexagon 3"/>
          <p:cNvSpPr/>
          <p:nvPr/>
        </p:nvSpPr>
        <p:spPr>
          <a:xfrm>
            <a:off x="1371600" y="1295400"/>
            <a:ext cx="6477000" cy="5410200"/>
          </a:xfrm>
          <a:prstGeom prst="hexagon">
            <a:avLst/>
          </a:prstGeom>
          <a:solidFill>
            <a:srgbClr val="D2A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8640" indent="-411480">
              <a:lnSpc>
                <a:spcPct val="90000"/>
              </a:lnSpc>
              <a:buClr>
                <a:schemeClr val="tx1">
                  <a:shade val="95000"/>
                </a:schemeClr>
              </a:buClr>
              <a:defRPr/>
            </a:pPr>
            <a:r>
              <a:rPr lang="en-US" sz="2400" dirty="0">
                <a:solidFill>
                  <a:schemeClr val="tx2">
                    <a:lumMod val="10000"/>
                  </a:schemeClr>
                </a:solidFill>
              </a:rPr>
              <a:t>Assess time of exposure &amp; risk:</a:t>
            </a:r>
          </a:p>
          <a:p>
            <a:pPr marL="548640" indent="-411480">
              <a:lnSpc>
                <a:spcPct val="90000"/>
              </a:lnSpc>
              <a:buClr>
                <a:schemeClr val="tx1">
                  <a:shade val="95000"/>
                </a:schemeClr>
              </a:buClr>
              <a:defRPr/>
            </a:pPr>
            <a:endParaRPr lang="en-US" sz="2400" dirty="0">
              <a:solidFill>
                <a:schemeClr val="tx2">
                  <a:lumMod val="10000"/>
                </a:schemeClr>
              </a:solidFill>
            </a:endParaRPr>
          </a:p>
          <a:p>
            <a:pPr marL="548640" indent="-411480">
              <a:lnSpc>
                <a:spcPct val="90000"/>
              </a:lnSpc>
              <a:buFont typeface="Wingdings" panose="05000000000000000000" pitchFamily="2" charset="2"/>
              <a:buChar char="ü"/>
              <a:defRPr/>
            </a:pPr>
            <a:r>
              <a:rPr lang="en-US" sz="2400" dirty="0">
                <a:solidFill>
                  <a:schemeClr val="tx2">
                    <a:lumMod val="10000"/>
                  </a:schemeClr>
                </a:solidFill>
              </a:rPr>
              <a:t>Within 72 hours of </a:t>
            </a:r>
            <a:r>
              <a:rPr lang="en-US" sz="2400" dirty="0" smtClean="0">
                <a:solidFill>
                  <a:schemeClr val="tx2">
                    <a:lumMod val="10000"/>
                  </a:schemeClr>
                </a:solidFill>
              </a:rPr>
              <a:t>exposure</a:t>
            </a:r>
          </a:p>
          <a:p>
            <a:pPr marL="137160">
              <a:lnSpc>
                <a:spcPct val="90000"/>
              </a:lnSpc>
              <a:defRPr/>
            </a:pPr>
            <a:endParaRPr lang="en-US" sz="2400" dirty="0">
              <a:solidFill>
                <a:schemeClr val="tx2">
                  <a:lumMod val="10000"/>
                </a:schemeClr>
              </a:solidFill>
            </a:endParaRPr>
          </a:p>
          <a:p>
            <a:pPr marL="548640" indent="-411480">
              <a:lnSpc>
                <a:spcPct val="90000"/>
              </a:lnSpc>
              <a:buFont typeface="Wingdings" panose="05000000000000000000" pitchFamily="2" charset="2"/>
              <a:buChar char="ü"/>
              <a:defRPr/>
            </a:pPr>
            <a:r>
              <a:rPr lang="en-US" sz="2400" dirty="0">
                <a:solidFill>
                  <a:schemeClr val="tx2">
                    <a:lumMod val="10000"/>
                  </a:schemeClr>
                </a:solidFill>
              </a:rPr>
              <a:t>Draw baseline HIV antibody test (would be negative if not previously infected</a:t>
            </a:r>
            <a:r>
              <a:rPr lang="en-US" sz="2400" dirty="0" smtClean="0">
                <a:solidFill>
                  <a:schemeClr val="tx2">
                    <a:lumMod val="10000"/>
                  </a:schemeClr>
                </a:solidFill>
              </a:rPr>
              <a:t>)</a:t>
            </a:r>
          </a:p>
          <a:p>
            <a:pPr marL="137160">
              <a:lnSpc>
                <a:spcPct val="90000"/>
              </a:lnSpc>
              <a:defRPr/>
            </a:pPr>
            <a:r>
              <a:rPr lang="en-US" sz="2400" dirty="0" smtClean="0">
                <a:solidFill>
                  <a:schemeClr val="tx2">
                    <a:lumMod val="10000"/>
                  </a:schemeClr>
                </a:solidFill>
              </a:rPr>
              <a:t> </a:t>
            </a:r>
            <a:endParaRPr lang="en-US" sz="2400" dirty="0">
              <a:solidFill>
                <a:schemeClr val="tx2">
                  <a:lumMod val="10000"/>
                </a:schemeClr>
              </a:solidFill>
            </a:endParaRPr>
          </a:p>
          <a:p>
            <a:pPr marL="928116" lvl="1" indent="-342900">
              <a:lnSpc>
                <a:spcPct val="90000"/>
              </a:lnSpc>
              <a:buFont typeface="Wingdings" panose="05000000000000000000" pitchFamily="2" charset="2"/>
              <a:buChar char="ü"/>
              <a:defRPr/>
            </a:pPr>
            <a:r>
              <a:rPr lang="en-US" sz="2400" dirty="0">
                <a:solidFill>
                  <a:schemeClr val="tx2">
                    <a:lumMod val="10000"/>
                  </a:schemeClr>
                </a:solidFill>
              </a:rPr>
              <a:t>Repeat in 6 </a:t>
            </a:r>
            <a:r>
              <a:rPr lang="en-US" sz="2400" dirty="0" err="1">
                <a:solidFill>
                  <a:schemeClr val="tx2">
                    <a:lumMod val="10000"/>
                  </a:schemeClr>
                </a:solidFill>
              </a:rPr>
              <a:t>wks</a:t>
            </a:r>
            <a:r>
              <a:rPr lang="en-US" sz="2400" dirty="0">
                <a:solidFill>
                  <a:schemeClr val="tx2">
                    <a:lumMod val="10000"/>
                  </a:schemeClr>
                </a:solidFill>
              </a:rPr>
              <a:t> </a:t>
            </a:r>
          </a:p>
          <a:p>
            <a:pPr marL="928116" lvl="1" indent="-342900">
              <a:lnSpc>
                <a:spcPct val="90000"/>
              </a:lnSpc>
              <a:buFont typeface="Wingdings" panose="05000000000000000000" pitchFamily="2" charset="2"/>
              <a:buChar char="ü"/>
              <a:defRPr/>
            </a:pPr>
            <a:r>
              <a:rPr lang="en-US" sz="2400" dirty="0">
                <a:solidFill>
                  <a:schemeClr val="tx2">
                    <a:lumMod val="10000"/>
                  </a:schemeClr>
                </a:solidFill>
              </a:rPr>
              <a:t>Repeat at 6 months</a:t>
            </a:r>
          </a:p>
        </p:txBody>
      </p:sp>
    </p:spTree>
    <p:extLst>
      <p:ext uri="{BB962C8B-B14F-4D97-AF65-F5344CB8AC3E}">
        <p14:creationId xmlns:p14="http://schemas.microsoft.com/office/powerpoint/2010/main" val="1641242492"/>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7" name="Rectangle 2"/>
          <p:cNvSpPr>
            <a:spLocks noGrp="1" noChangeArrowheads="1"/>
          </p:cNvSpPr>
          <p:nvPr>
            <p:ph type="title"/>
          </p:nvPr>
        </p:nvSpPr>
        <p:spPr>
          <a:xfrm>
            <a:off x="0" y="9446"/>
            <a:ext cx="9144000" cy="949325"/>
          </a:xfrm>
        </p:spPr>
        <p:txBody>
          <a:bodyPr/>
          <a:lstStyle/>
          <a:p>
            <a:pPr algn="ctr" eaLnBrk="1" hangingPunct="1"/>
            <a:r>
              <a:rPr lang="en-US" altLang="en-US" sz="3600" b="0" dirty="0" smtClean="0"/>
              <a:t>When Is HIV PEP Indicated</a:t>
            </a:r>
          </a:p>
        </p:txBody>
      </p:sp>
      <p:graphicFrame>
        <p:nvGraphicFramePr>
          <p:cNvPr id="2" name="Diagram 1"/>
          <p:cNvGraphicFramePr/>
          <p:nvPr>
            <p:extLst>
              <p:ext uri="{D42A27DB-BD31-4B8C-83A1-F6EECF244321}">
                <p14:modId xmlns:p14="http://schemas.microsoft.com/office/powerpoint/2010/main" val="2549814021"/>
              </p:ext>
            </p:extLst>
          </p:nvPr>
        </p:nvGraphicFramePr>
        <p:xfrm>
          <a:off x="720725" y="984250"/>
          <a:ext cx="7616825" cy="5548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6566972"/>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0363"/>
            <a:ext cx="8229600" cy="876300"/>
          </a:xfrm>
        </p:spPr>
        <p:txBody>
          <a:bodyPr rtlCol="0">
            <a:normAutofit fontScale="90000"/>
          </a:bodyPr>
          <a:lstStyle/>
          <a:p>
            <a:pPr eaLnBrk="1" fontAlgn="auto" hangingPunct="1">
              <a:spcAft>
                <a:spcPts val="0"/>
              </a:spcAft>
              <a:defRPr/>
            </a:pPr>
            <a:r>
              <a:rPr lang="en-US" sz="3200" smtClean="0"/>
              <a:t>Treatment as Prevention: </a:t>
            </a:r>
            <a:br>
              <a:rPr lang="en-US" sz="3200" smtClean="0"/>
            </a:br>
            <a:r>
              <a:rPr lang="en-US" sz="3200" smtClean="0"/>
              <a:t>HPTN 052–96% Reduction in HIV Transmission</a:t>
            </a:r>
            <a:endParaRPr lang="en-US" sz="3200" dirty="0"/>
          </a:p>
        </p:txBody>
      </p:sp>
      <p:sp>
        <p:nvSpPr>
          <p:cNvPr id="143363" name="Rectangle 1"/>
          <p:cNvSpPr>
            <a:spLocks noChangeArrowheads="1"/>
          </p:cNvSpPr>
          <p:nvPr/>
        </p:nvSpPr>
        <p:spPr bwMode="auto">
          <a:xfrm>
            <a:off x="101600" y="6559550"/>
            <a:ext cx="3309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z="1200">
                <a:solidFill>
                  <a:srgbClr val="000000"/>
                </a:solidFill>
                <a:latin typeface="Calibri" pitchFamily="34" charset="0"/>
                <a:ea typeface="MS PGothic" pitchFamily="34" charset="-128"/>
                <a:cs typeface="Arial" pitchFamily="34" charset="0"/>
              </a:rPr>
              <a:t>Cohen MS, et al. </a:t>
            </a:r>
            <a:r>
              <a:rPr lang="en-US" altLang="en-US" sz="1200" i="1">
                <a:solidFill>
                  <a:srgbClr val="000000"/>
                </a:solidFill>
                <a:latin typeface="Calibri" pitchFamily="34" charset="0"/>
                <a:ea typeface="MS PGothic" pitchFamily="34" charset="-128"/>
                <a:cs typeface="Arial" pitchFamily="34" charset="0"/>
              </a:rPr>
              <a:t>N Engl J Med.</a:t>
            </a:r>
            <a:r>
              <a:rPr lang="en-US" altLang="en-US" sz="1200">
                <a:solidFill>
                  <a:srgbClr val="000000"/>
                </a:solidFill>
                <a:latin typeface="Calibri" pitchFamily="34" charset="0"/>
                <a:ea typeface="MS PGothic" pitchFamily="34" charset="-128"/>
                <a:cs typeface="Arial" pitchFamily="34" charset="0"/>
              </a:rPr>
              <a:t> 2011;365:493-505.</a:t>
            </a:r>
            <a:endParaRPr lang="en-US" altLang="en-US" sz="1200">
              <a:solidFill>
                <a:srgbClr val="000000"/>
              </a:solidFill>
              <a:ea typeface="MS PGothic" pitchFamily="34" charset="-128"/>
              <a:cs typeface="Arial" pitchFamily="34" charset="0"/>
            </a:endParaRPr>
          </a:p>
        </p:txBody>
      </p:sp>
      <p:sp>
        <p:nvSpPr>
          <p:cNvPr id="143364" name="Rectangle 5"/>
          <p:cNvSpPr>
            <a:spLocks noChangeArrowheads="1"/>
          </p:cNvSpPr>
          <p:nvPr/>
        </p:nvSpPr>
        <p:spPr bwMode="auto">
          <a:xfrm>
            <a:off x="3587750" y="1295400"/>
            <a:ext cx="50990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lnSpc>
                <a:spcPts val="1700"/>
              </a:lnSpc>
              <a:spcBef>
                <a:spcPct val="0"/>
              </a:spcBef>
              <a:spcAft>
                <a:spcPct val="0"/>
              </a:spcAft>
            </a:pPr>
            <a:r>
              <a:rPr lang="en-US" altLang="en-US" sz="1600">
                <a:solidFill>
                  <a:srgbClr val="000000"/>
                </a:solidFill>
                <a:latin typeface="Georgia" pitchFamily="18" charset="0"/>
                <a:ea typeface="MS PGothic" pitchFamily="34" charset="-128"/>
                <a:cs typeface="Arial" pitchFamily="34" charset="0"/>
              </a:rPr>
              <a:t>Kaplan-Meier estimate for cumulative probabilities of linked HIV-1 transmission between partners among those in the early-therapy and delayed-therapy groups</a:t>
            </a:r>
          </a:p>
        </p:txBody>
      </p:sp>
      <p:sp>
        <p:nvSpPr>
          <p:cNvPr id="9" name="Rounded Rectangle 8"/>
          <p:cNvSpPr/>
          <p:nvPr/>
        </p:nvSpPr>
        <p:spPr>
          <a:xfrm>
            <a:off x="563563" y="1612631"/>
            <a:ext cx="2772984" cy="4648209"/>
          </a:xfrm>
          <a:prstGeom prst="roundRect">
            <a:avLst>
              <a:gd name="adj" fmla="val 12728"/>
            </a:avLst>
          </a:prstGeom>
          <a:solidFill>
            <a:srgbClr val="000066"/>
          </a:solidFill>
        </p:spPr>
        <p:style>
          <a:lnRef idx="0">
            <a:schemeClr val="accent3"/>
          </a:lnRef>
          <a:fillRef idx="3">
            <a:schemeClr val="accent3"/>
          </a:fillRef>
          <a:effectRef idx="3">
            <a:schemeClr val="accent3"/>
          </a:effectRef>
          <a:fontRef idx="minor">
            <a:schemeClr val="lt1"/>
          </a:fontRef>
        </p:style>
        <p:txBody>
          <a:bodyPr tIns="91440" bIns="91440" anchor="ctr"/>
          <a:lstStyle>
            <a:lvl1pPr marL="233363" indent="-233363" defTabSz="457200">
              <a:defRPr b="1">
                <a:solidFill>
                  <a:schemeClr val="tx1"/>
                </a:solidFill>
                <a:latin typeface="Arial" pitchFamily="34" charset="0"/>
                <a:ea typeface="MS PGothic" pitchFamily="34" charset="-128"/>
              </a:defRPr>
            </a:lvl1pPr>
            <a:lvl2pPr marL="742950" indent="-285750" defTabSz="457200">
              <a:defRPr b="1">
                <a:solidFill>
                  <a:schemeClr val="tx1"/>
                </a:solidFill>
                <a:latin typeface="Arial" pitchFamily="34" charset="0"/>
                <a:ea typeface="MS PGothic" pitchFamily="34" charset="-128"/>
              </a:defRPr>
            </a:lvl2pPr>
            <a:lvl3pPr marL="1143000" indent="-228600" defTabSz="457200">
              <a:defRPr b="1">
                <a:solidFill>
                  <a:schemeClr val="tx1"/>
                </a:solidFill>
                <a:latin typeface="Arial" pitchFamily="34" charset="0"/>
                <a:ea typeface="MS PGothic" pitchFamily="34" charset="-128"/>
              </a:defRPr>
            </a:lvl3pPr>
            <a:lvl4pPr marL="1600200" indent="-228600" defTabSz="457200">
              <a:defRPr b="1">
                <a:solidFill>
                  <a:schemeClr val="tx1"/>
                </a:solidFill>
                <a:latin typeface="Arial" pitchFamily="34" charset="0"/>
                <a:ea typeface="MS PGothic" pitchFamily="34" charset="-128"/>
              </a:defRPr>
            </a:lvl4pPr>
            <a:lvl5pPr marL="2057400" indent="-228600" defTabSz="457200">
              <a:defRPr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b="1">
                <a:solidFill>
                  <a:schemeClr val="tx1"/>
                </a:solidFill>
                <a:latin typeface="Arial" pitchFamily="34" charset="0"/>
                <a:ea typeface="MS PGothic" pitchFamily="34" charset="-128"/>
              </a:defRPr>
            </a:lvl9pPr>
          </a:lstStyle>
          <a:p>
            <a:pPr fontAlgn="base">
              <a:spcBef>
                <a:spcPct val="20000"/>
              </a:spcBef>
              <a:spcAft>
                <a:spcPct val="0"/>
              </a:spcAft>
              <a:buClr>
                <a:srgbClr val="FFFFFF"/>
              </a:buClr>
              <a:buFont typeface="Arial" pitchFamily="34" charset="0"/>
              <a:buChar char="•"/>
              <a:defRPr/>
            </a:pPr>
            <a:r>
              <a:rPr lang="en-US" altLang="en-US" b="0">
                <a:solidFill>
                  <a:srgbClr val="FFFFFF"/>
                </a:solidFill>
                <a:latin typeface="Calibri" pitchFamily="34" charset="0"/>
              </a:rPr>
              <a:t>HIV serodiscordant couples randomized to receive either early or delayed ART</a:t>
            </a:r>
          </a:p>
          <a:p>
            <a:pPr fontAlgn="base">
              <a:spcBef>
                <a:spcPct val="20000"/>
              </a:spcBef>
              <a:spcAft>
                <a:spcPct val="0"/>
              </a:spcAft>
              <a:buClr>
                <a:srgbClr val="FFFFFF"/>
              </a:buClr>
              <a:buFont typeface="Arial" pitchFamily="34" charset="0"/>
              <a:buChar char="•"/>
              <a:defRPr/>
            </a:pPr>
            <a:r>
              <a:rPr lang="en-US" altLang="en-US" b="0">
                <a:solidFill>
                  <a:srgbClr val="FFFFFF"/>
                </a:solidFill>
                <a:latin typeface="Calibri" pitchFamily="34" charset="0"/>
              </a:rPr>
              <a:t>Early ART was initiated in the HIV-infected partner at enrollment</a:t>
            </a:r>
          </a:p>
          <a:p>
            <a:pPr fontAlgn="base">
              <a:spcBef>
                <a:spcPct val="20000"/>
              </a:spcBef>
              <a:spcAft>
                <a:spcPct val="0"/>
              </a:spcAft>
              <a:buClr>
                <a:srgbClr val="FFFFFF"/>
              </a:buClr>
              <a:buFont typeface="Arial" pitchFamily="34" charset="0"/>
              <a:buChar char="•"/>
              <a:defRPr/>
            </a:pPr>
            <a:r>
              <a:rPr lang="en-US" altLang="en-US" b="0">
                <a:solidFill>
                  <a:srgbClr val="FFFFFF"/>
                </a:solidFill>
                <a:latin typeface="Calibri" pitchFamily="34" charset="0"/>
              </a:rPr>
              <a:t>Delayed ART was initiated after 2 consecutive CD4 cell counts ≤250 cells/mm</a:t>
            </a:r>
            <a:r>
              <a:rPr lang="en-US" altLang="en-US" b="0" baseline="30000">
                <a:solidFill>
                  <a:srgbClr val="FFFFFF"/>
                </a:solidFill>
                <a:latin typeface="Calibri" pitchFamily="34" charset="0"/>
              </a:rPr>
              <a:t>3</a:t>
            </a:r>
            <a:r>
              <a:rPr lang="en-US" altLang="en-US" b="0">
                <a:solidFill>
                  <a:srgbClr val="FFFFFF"/>
                </a:solidFill>
                <a:latin typeface="Calibri" pitchFamily="34" charset="0"/>
              </a:rPr>
              <a:t> or the development of an AIDS-related illness</a:t>
            </a:r>
          </a:p>
        </p:txBody>
      </p:sp>
      <p:sp>
        <p:nvSpPr>
          <p:cNvPr id="143368" name="TextBox 7"/>
          <p:cNvSpPr txBox="1">
            <a:spLocks noChangeArrowheads="1"/>
          </p:cNvSpPr>
          <p:nvPr/>
        </p:nvSpPr>
        <p:spPr bwMode="auto">
          <a:xfrm>
            <a:off x="3730625" y="5481638"/>
            <a:ext cx="1436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z="1400">
                <a:solidFill>
                  <a:srgbClr val="000000"/>
                </a:solidFill>
                <a:latin typeface="Georgia" pitchFamily="18" charset="0"/>
                <a:ea typeface="MS PGothic" pitchFamily="34" charset="-128"/>
                <a:cs typeface="Arial" pitchFamily="34" charset="0"/>
              </a:rPr>
              <a:t>Number at Risk</a:t>
            </a:r>
          </a:p>
        </p:txBody>
      </p:sp>
      <p:sp>
        <p:nvSpPr>
          <p:cNvPr id="143369" name="TextBox 11"/>
          <p:cNvSpPr txBox="1">
            <a:spLocks noChangeArrowheads="1"/>
          </p:cNvSpPr>
          <p:nvPr/>
        </p:nvSpPr>
        <p:spPr bwMode="auto">
          <a:xfrm>
            <a:off x="3730625" y="5713413"/>
            <a:ext cx="544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z="1200">
                <a:solidFill>
                  <a:srgbClr val="000000"/>
                </a:solidFill>
                <a:latin typeface="Georgia" pitchFamily="18" charset="0"/>
                <a:ea typeface="MS PGothic" pitchFamily="34" charset="-128"/>
                <a:cs typeface="Arial" pitchFamily="34" charset="0"/>
              </a:rPr>
              <a:t>Early</a:t>
            </a:r>
          </a:p>
        </p:txBody>
      </p:sp>
      <p:sp>
        <p:nvSpPr>
          <p:cNvPr id="143370" name="TextBox 12"/>
          <p:cNvSpPr txBox="1">
            <a:spLocks noChangeArrowheads="1"/>
          </p:cNvSpPr>
          <p:nvPr/>
        </p:nvSpPr>
        <p:spPr bwMode="auto">
          <a:xfrm>
            <a:off x="3730625" y="5918200"/>
            <a:ext cx="7318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z="1200">
                <a:solidFill>
                  <a:srgbClr val="000000"/>
                </a:solidFill>
                <a:latin typeface="Georgia" pitchFamily="18" charset="0"/>
                <a:ea typeface="MS PGothic" pitchFamily="34" charset="-128"/>
                <a:cs typeface="Arial" pitchFamily="34" charset="0"/>
              </a:rPr>
              <a:t>Delayed</a:t>
            </a:r>
          </a:p>
        </p:txBody>
      </p:sp>
      <p:sp>
        <p:nvSpPr>
          <p:cNvPr id="143371" name="TextBox 13"/>
          <p:cNvSpPr txBox="1">
            <a:spLocks noChangeArrowheads="1"/>
          </p:cNvSpPr>
          <p:nvPr/>
        </p:nvSpPr>
        <p:spPr bwMode="auto">
          <a:xfrm>
            <a:off x="4508500" y="5713413"/>
            <a:ext cx="4476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z="1200">
                <a:solidFill>
                  <a:srgbClr val="000000"/>
                </a:solidFill>
                <a:latin typeface="Georgia" pitchFamily="18" charset="0"/>
                <a:ea typeface="MS PGothic" pitchFamily="34" charset="-128"/>
                <a:cs typeface="Arial" pitchFamily="34" charset="0"/>
              </a:rPr>
              <a:t>893</a:t>
            </a:r>
          </a:p>
        </p:txBody>
      </p:sp>
      <p:sp>
        <p:nvSpPr>
          <p:cNvPr id="143372" name="TextBox 14"/>
          <p:cNvSpPr txBox="1">
            <a:spLocks noChangeArrowheads="1"/>
          </p:cNvSpPr>
          <p:nvPr/>
        </p:nvSpPr>
        <p:spPr bwMode="auto">
          <a:xfrm>
            <a:off x="4508500" y="5918200"/>
            <a:ext cx="4540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z="1200">
                <a:solidFill>
                  <a:srgbClr val="000000"/>
                </a:solidFill>
                <a:latin typeface="Georgia" pitchFamily="18" charset="0"/>
                <a:ea typeface="MS PGothic" pitchFamily="34" charset="-128"/>
                <a:cs typeface="Arial" pitchFamily="34" charset="0"/>
              </a:rPr>
              <a:t>882</a:t>
            </a:r>
          </a:p>
        </p:txBody>
      </p:sp>
      <p:sp>
        <p:nvSpPr>
          <p:cNvPr id="143373" name="TextBox 15"/>
          <p:cNvSpPr txBox="1">
            <a:spLocks noChangeArrowheads="1"/>
          </p:cNvSpPr>
          <p:nvPr/>
        </p:nvSpPr>
        <p:spPr bwMode="auto">
          <a:xfrm>
            <a:off x="5162550" y="5713413"/>
            <a:ext cx="4445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z="1200">
                <a:solidFill>
                  <a:srgbClr val="000000"/>
                </a:solidFill>
                <a:latin typeface="Georgia" pitchFamily="18" charset="0"/>
                <a:ea typeface="MS PGothic" pitchFamily="34" charset="-128"/>
                <a:cs typeface="Arial" pitchFamily="34" charset="0"/>
              </a:rPr>
              <a:t>658</a:t>
            </a:r>
          </a:p>
        </p:txBody>
      </p:sp>
      <p:sp>
        <p:nvSpPr>
          <p:cNvPr id="143374" name="TextBox 16"/>
          <p:cNvSpPr txBox="1">
            <a:spLocks noChangeArrowheads="1"/>
          </p:cNvSpPr>
          <p:nvPr/>
        </p:nvSpPr>
        <p:spPr bwMode="auto">
          <a:xfrm>
            <a:off x="5162550" y="591820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z="1200">
                <a:solidFill>
                  <a:srgbClr val="000000"/>
                </a:solidFill>
                <a:latin typeface="Georgia" pitchFamily="18" charset="0"/>
                <a:ea typeface="MS PGothic" pitchFamily="34" charset="-128"/>
                <a:cs typeface="Arial" pitchFamily="34" charset="0"/>
              </a:rPr>
              <a:t>655</a:t>
            </a:r>
          </a:p>
        </p:txBody>
      </p:sp>
      <p:sp>
        <p:nvSpPr>
          <p:cNvPr id="143375" name="TextBox 17"/>
          <p:cNvSpPr txBox="1">
            <a:spLocks noChangeArrowheads="1"/>
          </p:cNvSpPr>
          <p:nvPr/>
        </p:nvSpPr>
        <p:spPr bwMode="auto">
          <a:xfrm>
            <a:off x="5807075" y="5713413"/>
            <a:ext cx="4492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z="1200">
                <a:solidFill>
                  <a:srgbClr val="000000"/>
                </a:solidFill>
                <a:latin typeface="Georgia" pitchFamily="18" charset="0"/>
                <a:ea typeface="MS PGothic" pitchFamily="34" charset="-128"/>
                <a:cs typeface="Arial" pitchFamily="34" charset="0"/>
              </a:rPr>
              <a:t>298</a:t>
            </a:r>
          </a:p>
        </p:txBody>
      </p:sp>
      <p:sp>
        <p:nvSpPr>
          <p:cNvPr id="143376" name="TextBox 18"/>
          <p:cNvSpPr txBox="1">
            <a:spLocks noChangeArrowheads="1"/>
          </p:cNvSpPr>
          <p:nvPr/>
        </p:nvSpPr>
        <p:spPr bwMode="auto">
          <a:xfrm>
            <a:off x="5807075" y="591820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z="1200">
                <a:solidFill>
                  <a:srgbClr val="000000"/>
                </a:solidFill>
                <a:latin typeface="Georgia" pitchFamily="18" charset="0"/>
                <a:ea typeface="MS PGothic" pitchFamily="34" charset="-128"/>
                <a:cs typeface="Arial" pitchFamily="34" charset="0"/>
              </a:rPr>
              <a:t>297</a:t>
            </a:r>
          </a:p>
        </p:txBody>
      </p:sp>
      <p:sp>
        <p:nvSpPr>
          <p:cNvPr id="143377" name="TextBox 19"/>
          <p:cNvSpPr txBox="1">
            <a:spLocks noChangeArrowheads="1"/>
          </p:cNvSpPr>
          <p:nvPr/>
        </p:nvSpPr>
        <p:spPr bwMode="auto">
          <a:xfrm>
            <a:off x="6486525" y="5713413"/>
            <a:ext cx="3476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z="1200">
                <a:solidFill>
                  <a:srgbClr val="000000"/>
                </a:solidFill>
                <a:latin typeface="Georgia" pitchFamily="18" charset="0"/>
                <a:ea typeface="MS PGothic" pitchFamily="34" charset="-128"/>
                <a:cs typeface="Arial" pitchFamily="34" charset="0"/>
              </a:rPr>
              <a:t>79</a:t>
            </a:r>
          </a:p>
        </p:txBody>
      </p:sp>
      <p:sp>
        <p:nvSpPr>
          <p:cNvPr id="143378" name="TextBox 20"/>
          <p:cNvSpPr txBox="1">
            <a:spLocks noChangeArrowheads="1"/>
          </p:cNvSpPr>
          <p:nvPr/>
        </p:nvSpPr>
        <p:spPr bwMode="auto">
          <a:xfrm>
            <a:off x="6486525" y="5918200"/>
            <a:ext cx="3698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z="1200">
                <a:solidFill>
                  <a:srgbClr val="000000"/>
                </a:solidFill>
                <a:latin typeface="Georgia" pitchFamily="18" charset="0"/>
                <a:ea typeface="MS PGothic" pitchFamily="34" charset="-128"/>
                <a:cs typeface="Arial" pitchFamily="34" charset="0"/>
              </a:rPr>
              <a:t>80</a:t>
            </a:r>
          </a:p>
        </p:txBody>
      </p:sp>
      <p:sp>
        <p:nvSpPr>
          <p:cNvPr id="143379" name="TextBox 21"/>
          <p:cNvSpPr txBox="1">
            <a:spLocks noChangeArrowheads="1"/>
          </p:cNvSpPr>
          <p:nvPr/>
        </p:nvSpPr>
        <p:spPr bwMode="auto">
          <a:xfrm>
            <a:off x="7119938" y="5713413"/>
            <a:ext cx="3349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z="1200">
                <a:solidFill>
                  <a:srgbClr val="000000"/>
                </a:solidFill>
                <a:latin typeface="Georgia" pitchFamily="18" charset="0"/>
                <a:ea typeface="MS PGothic" pitchFamily="34" charset="-128"/>
                <a:cs typeface="Arial" pitchFamily="34" charset="0"/>
              </a:rPr>
              <a:t>31</a:t>
            </a:r>
          </a:p>
        </p:txBody>
      </p:sp>
      <p:sp>
        <p:nvSpPr>
          <p:cNvPr id="143380" name="TextBox 22"/>
          <p:cNvSpPr txBox="1">
            <a:spLocks noChangeArrowheads="1"/>
          </p:cNvSpPr>
          <p:nvPr/>
        </p:nvSpPr>
        <p:spPr bwMode="auto">
          <a:xfrm>
            <a:off x="7119938" y="5918200"/>
            <a:ext cx="3571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z="1200">
                <a:solidFill>
                  <a:srgbClr val="000000"/>
                </a:solidFill>
                <a:latin typeface="Georgia" pitchFamily="18" charset="0"/>
                <a:ea typeface="MS PGothic" pitchFamily="34" charset="-128"/>
                <a:cs typeface="Arial" pitchFamily="34" charset="0"/>
              </a:rPr>
              <a:t>26</a:t>
            </a:r>
          </a:p>
        </p:txBody>
      </p:sp>
      <p:sp>
        <p:nvSpPr>
          <p:cNvPr id="143381" name="TextBox 23"/>
          <p:cNvSpPr txBox="1">
            <a:spLocks noChangeArrowheads="1"/>
          </p:cNvSpPr>
          <p:nvPr/>
        </p:nvSpPr>
        <p:spPr bwMode="auto">
          <a:xfrm>
            <a:off x="7766050" y="5713413"/>
            <a:ext cx="3571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z="1200">
                <a:solidFill>
                  <a:srgbClr val="000000"/>
                </a:solidFill>
                <a:latin typeface="Georgia" pitchFamily="18" charset="0"/>
                <a:ea typeface="MS PGothic" pitchFamily="34" charset="-128"/>
                <a:cs typeface="Arial" pitchFamily="34" charset="0"/>
              </a:rPr>
              <a:t>24</a:t>
            </a:r>
          </a:p>
        </p:txBody>
      </p:sp>
      <p:sp>
        <p:nvSpPr>
          <p:cNvPr id="143382" name="TextBox 24"/>
          <p:cNvSpPr txBox="1">
            <a:spLocks noChangeArrowheads="1"/>
          </p:cNvSpPr>
          <p:nvPr/>
        </p:nvSpPr>
        <p:spPr bwMode="auto">
          <a:xfrm>
            <a:off x="7766050" y="5918200"/>
            <a:ext cx="3571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z="1200">
                <a:solidFill>
                  <a:srgbClr val="000000"/>
                </a:solidFill>
                <a:latin typeface="Georgia" pitchFamily="18" charset="0"/>
                <a:ea typeface="MS PGothic" pitchFamily="34" charset="-128"/>
                <a:cs typeface="Arial" pitchFamily="34" charset="0"/>
              </a:rPr>
              <a:t>22</a:t>
            </a:r>
          </a:p>
        </p:txBody>
      </p:sp>
      <p:sp>
        <p:nvSpPr>
          <p:cNvPr id="143383" name="TextBox 9"/>
          <p:cNvSpPr txBox="1">
            <a:spLocks noChangeArrowheads="1"/>
          </p:cNvSpPr>
          <p:nvPr/>
        </p:nvSpPr>
        <p:spPr bwMode="auto">
          <a:xfrm rot="-5400000">
            <a:off x="2670969" y="3505994"/>
            <a:ext cx="26336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z="1600" b="1">
                <a:solidFill>
                  <a:srgbClr val="000000"/>
                </a:solidFill>
                <a:latin typeface="Georgia" pitchFamily="18" charset="0"/>
                <a:ea typeface="MS PGothic" pitchFamily="34" charset="-128"/>
                <a:cs typeface="Arial" pitchFamily="34" charset="0"/>
              </a:rPr>
              <a:t>Cumulative Probability</a:t>
            </a:r>
          </a:p>
        </p:txBody>
      </p:sp>
      <p:sp>
        <p:nvSpPr>
          <p:cNvPr id="143384" name="TextBox 26"/>
          <p:cNvSpPr txBox="1">
            <a:spLocks noChangeArrowheads="1"/>
          </p:cNvSpPr>
          <p:nvPr/>
        </p:nvSpPr>
        <p:spPr bwMode="auto">
          <a:xfrm>
            <a:off x="5340350" y="5343525"/>
            <a:ext cx="3092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z="1600" b="1">
                <a:solidFill>
                  <a:srgbClr val="000000"/>
                </a:solidFill>
                <a:latin typeface="Georgia" pitchFamily="18" charset="0"/>
                <a:ea typeface="MS PGothic" pitchFamily="34" charset="-128"/>
                <a:cs typeface="Arial" pitchFamily="34" charset="0"/>
              </a:rPr>
              <a:t>Years Since Randomization</a:t>
            </a:r>
          </a:p>
        </p:txBody>
      </p:sp>
      <p:grpSp>
        <p:nvGrpSpPr>
          <p:cNvPr id="143385" name="Group 104"/>
          <p:cNvGrpSpPr>
            <a:grpSpLocks/>
          </p:cNvGrpSpPr>
          <p:nvPr/>
        </p:nvGrpSpPr>
        <p:grpSpPr bwMode="auto">
          <a:xfrm>
            <a:off x="4699000" y="5072063"/>
            <a:ext cx="3840163" cy="74612"/>
            <a:chOff x="4698502" y="5157888"/>
            <a:chExt cx="3840480" cy="73929"/>
          </a:xfrm>
        </p:grpSpPr>
        <p:cxnSp>
          <p:nvCxnSpPr>
            <p:cNvPr id="30" name="Straight Connector 29"/>
            <p:cNvCxnSpPr/>
            <p:nvPr/>
          </p:nvCxnSpPr>
          <p:spPr>
            <a:xfrm rot="16200000">
              <a:off x="6618743" y="3237648"/>
              <a:ext cx="0" cy="3840480"/>
            </a:xfrm>
            <a:prstGeom prst="line">
              <a:avLst/>
            </a:prstGeom>
            <a:ln w="9525">
              <a:solidFill>
                <a:srgbClr val="868686"/>
              </a:solidFill>
            </a:ln>
            <a:effectLst/>
          </p:spPr>
          <p:style>
            <a:lnRef idx="2">
              <a:schemeClr val="accent1"/>
            </a:lnRef>
            <a:fillRef idx="0">
              <a:schemeClr val="accent1"/>
            </a:fillRef>
            <a:effectRef idx="1">
              <a:schemeClr val="accent1"/>
            </a:effectRef>
            <a:fontRef idx="minor">
              <a:schemeClr val="tx1"/>
            </a:fontRef>
          </p:style>
        </p:cxnSp>
        <p:grpSp>
          <p:nvGrpSpPr>
            <p:cNvPr id="143444" name="Group 103"/>
            <p:cNvGrpSpPr>
              <a:grpSpLocks/>
            </p:cNvGrpSpPr>
            <p:nvPr/>
          </p:nvGrpSpPr>
          <p:grpSpPr bwMode="auto">
            <a:xfrm>
              <a:off x="4705623" y="5158665"/>
              <a:ext cx="3227593" cy="73152"/>
              <a:chOff x="4705623" y="5158665"/>
              <a:chExt cx="3227593" cy="73152"/>
            </a:xfrm>
          </p:grpSpPr>
          <p:cxnSp>
            <p:nvCxnSpPr>
              <p:cNvPr id="29" name="Straight Connector 28"/>
              <p:cNvCxnSpPr/>
              <p:nvPr/>
            </p:nvCxnSpPr>
            <p:spPr>
              <a:xfrm flipH="1">
                <a:off x="7932507" y="5157888"/>
                <a:ext cx="0" cy="73929"/>
              </a:xfrm>
              <a:prstGeom prst="line">
                <a:avLst/>
              </a:prstGeom>
              <a:ln w="9525">
                <a:solidFill>
                  <a:srgbClr val="868686"/>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7281578" y="5157888"/>
                <a:ext cx="0" cy="73929"/>
              </a:xfrm>
              <a:prstGeom prst="line">
                <a:avLst/>
              </a:prstGeom>
              <a:ln w="9525">
                <a:solidFill>
                  <a:srgbClr val="868686"/>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6644938" y="5157888"/>
                <a:ext cx="0" cy="73929"/>
              </a:xfrm>
              <a:prstGeom prst="line">
                <a:avLst/>
              </a:prstGeom>
              <a:ln w="9525">
                <a:solidFill>
                  <a:srgbClr val="868686"/>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5990834" y="5157888"/>
                <a:ext cx="0" cy="73929"/>
              </a:xfrm>
              <a:prstGeom prst="line">
                <a:avLst/>
              </a:prstGeom>
              <a:ln w="9525">
                <a:solidFill>
                  <a:srgbClr val="868686"/>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H="1">
                <a:off x="5349431" y="5157888"/>
                <a:ext cx="0" cy="73929"/>
              </a:xfrm>
              <a:prstGeom prst="line">
                <a:avLst/>
              </a:prstGeom>
              <a:ln w="9525">
                <a:solidFill>
                  <a:srgbClr val="868686"/>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4704853" y="5157888"/>
                <a:ext cx="0" cy="73929"/>
              </a:xfrm>
              <a:prstGeom prst="line">
                <a:avLst/>
              </a:prstGeom>
              <a:ln w="9525">
                <a:solidFill>
                  <a:srgbClr val="868686"/>
                </a:solidFill>
              </a:ln>
              <a:effectLst/>
            </p:spPr>
            <p:style>
              <a:lnRef idx="2">
                <a:schemeClr val="accent1"/>
              </a:lnRef>
              <a:fillRef idx="0">
                <a:schemeClr val="accent1"/>
              </a:fillRef>
              <a:effectRef idx="1">
                <a:schemeClr val="accent1"/>
              </a:effectRef>
              <a:fontRef idx="minor">
                <a:schemeClr val="tx1"/>
              </a:fontRef>
            </p:style>
          </p:cxnSp>
        </p:grpSp>
      </p:grpSp>
      <p:grpSp>
        <p:nvGrpSpPr>
          <p:cNvPr id="143386" name="Group 31"/>
          <p:cNvGrpSpPr>
            <a:grpSpLocks/>
          </p:cNvGrpSpPr>
          <p:nvPr/>
        </p:nvGrpSpPr>
        <p:grpSpPr bwMode="auto">
          <a:xfrm>
            <a:off x="4579938" y="5108575"/>
            <a:ext cx="3492500" cy="277813"/>
            <a:chOff x="4580238" y="5364792"/>
            <a:chExt cx="3492771" cy="277775"/>
          </a:xfrm>
        </p:grpSpPr>
        <p:sp>
          <p:nvSpPr>
            <p:cNvPr id="143437" name="TextBox 38"/>
            <p:cNvSpPr txBox="1">
              <a:spLocks noChangeArrowheads="1"/>
            </p:cNvSpPr>
            <p:nvPr/>
          </p:nvSpPr>
          <p:spPr bwMode="auto">
            <a:xfrm>
              <a:off x="4580238" y="5364792"/>
              <a:ext cx="279422" cy="27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z="1200">
                  <a:solidFill>
                    <a:srgbClr val="000000"/>
                  </a:solidFill>
                  <a:latin typeface="Georgia" pitchFamily="18" charset="0"/>
                  <a:ea typeface="MS PGothic" pitchFamily="34" charset="-128"/>
                  <a:cs typeface="Arial" pitchFamily="34" charset="0"/>
                </a:rPr>
                <a:t>0</a:t>
              </a:r>
            </a:p>
          </p:txBody>
        </p:sp>
        <p:sp>
          <p:nvSpPr>
            <p:cNvPr id="143438" name="TextBox 39"/>
            <p:cNvSpPr txBox="1">
              <a:spLocks noChangeArrowheads="1"/>
            </p:cNvSpPr>
            <p:nvPr/>
          </p:nvSpPr>
          <p:spPr bwMode="auto">
            <a:xfrm>
              <a:off x="5224813" y="5364792"/>
              <a:ext cx="250844" cy="27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z="1200">
                  <a:solidFill>
                    <a:srgbClr val="000000"/>
                  </a:solidFill>
                  <a:latin typeface="Georgia" pitchFamily="18" charset="0"/>
                  <a:ea typeface="MS PGothic" pitchFamily="34" charset="-128"/>
                  <a:cs typeface="Arial" pitchFamily="34" charset="0"/>
                </a:rPr>
                <a:t>1</a:t>
              </a:r>
            </a:p>
          </p:txBody>
        </p:sp>
        <p:sp>
          <p:nvSpPr>
            <p:cNvPr id="143439" name="TextBox 40"/>
            <p:cNvSpPr txBox="1">
              <a:spLocks noChangeArrowheads="1"/>
            </p:cNvSpPr>
            <p:nvPr/>
          </p:nvSpPr>
          <p:spPr bwMode="auto">
            <a:xfrm>
              <a:off x="5870975" y="5364792"/>
              <a:ext cx="271484" cy="27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z="1200">
                  <a:solidFill>
                    <a:srgbClr val="000000"/>
                  </a:solidFill>
                  <a:latin typeface="Georgia" pitchFamily="18" charset="0"/>
                  <a:ea typeface="MS PGothic" pitchFamily="34" charset="-128"/>
                  <a:cs typeface="Arial" pitchFamily="34" charset="0"/>
                </a:rPr>
                <a:t>2</a:t>
              </a:r>
            </a:p>
          </p:txBody>
        </p:sp>
        <p:sp>
          <p:nvSpPr>
            <p:cNvPr id="143440" name="TextBox 41"/>
            <p:cNvSpPr txBox="1">
              <a:spLocks noChangeArrowheads="1"/>
            </p:cNvSpPr>
            <p:nvPr/>
          </p:nvSpPr>
          <p:spPr bwMode="auto">
            <a:xfrm>
              <a:off x="6515550" y="5364792"/>
              <a:ext cx="269896" cy="27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z="1200">
                  <a:solidFill>
                    <a:srgbClr val="000000"/>
                  </a:solidFill>
                  <a:latin typeface="Georgia" pitchFamily="18" charset="0"/>
                  <a:ea typeface="MS PGothic" pitchFamily="34" charset="-128"/>
                  <a:cs typeface="Arial" pitchFamily="34" charset="0"/>
                </a:rPr>
                <a:t>3</a:t>
              </a:r>
            </a:p>
          </p:txBody>
        </p:sp>
        <p:sp>
          <p:nvSpPr>
            <p:cNvPr id="143441" name="TextBox 42"/>
            <p:cNvSpPr txBox="1">
              <a:spLocks noChangeArrowheads="1"/>
            </p:cNvSpPr>
            <p:nvPr/>
          </p:nvSpPr>
          <p:spPr bwMode="auto">
            <a:xfrm>
              <a:off x="7161713" y="5364792"/>
              <a:ext cx="271483" cy="27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z="1200">
                  <a:solidFill>
                    <a:srgbClr val="000000"/>
                  </a:solidFill>
                  <a:latin typeface="Georgia" pitchFamily="18" charset="0"/>
                  <a:ea typeface="MS PGothic" pitchFamily="34" charset="-128"/>
                  <a:cs typeface="Arial" pitchFamily="34" charset="0"/>
                </a:rPr>
                <a:t>4</a:t>
              </a:r>
            </a:p>
          </p:txBody>
        </p:sp>
        <p:sp>
          <p:nvSpPr>
            <p:cNvPr id="143442" name="TextBox 43"/>
            <p:cNvSpPr txBox="1">
              <a:spLocks noChangeArrowheads="1"/>
            </p:cNvSpPr>
            <p:nvPr/>
          </p:nvSpPr>
          <p:spPr bwMode="auto">
            <a:xfrm>
              <a:off x="7806288" y="5364792"/>
              <a:ext cx="266721" cy="27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z="1200">
                  <a:solidFill>
                    <a:srgbClr val="000000"/>
                  </a:solidFill>
                  <a:latin typeface="Georgia" pitchFamily="18" charset="0"/>
                  <a:ea typeface="MS PGothic" pitchFamily="34" charset="-128"/>
                  <a:cs typeface="Arial" pitchFamily="34" charset="0"/>
                </a:rPr>
                <a:t>5</a:t>
              </a:r>
            </a:p>
          </p:txBody>
        </p:sp>
      </p:grpSp>
      <p:grpSp>
        <p:nvGrpSpPr>
          <p:cNvPr id="143387" name="Group 83"/>
          <p:cNvGrpSpPr>
            <a:grpSpLocks/>
          </p:cNvGrpSpPr>
          <p:nvPr/>
        </p:nvGrpSpPr>
        <p:grpSpPr bwMode="auto">
          <a:xfrm>
            <a:off x="4627563" y="2212975"/>
            <a:ext cx="77787" cy="2859088"/>
            <a:chOff x="4627547" y="2298496"/>
            <a:chExt cx="78076" cy="2859202"/>
          </a:xfrm>
        </p:grpSpPr>
        <p:cxnSp>
          <p:nvCxnSpPr>
            <p:cNvPr id="26" name="Straight Connector 25"/>
            <p:cNvCxnSpPr/>
            <p:nvPr/>
          </p:nvCxnSpPr>
          <p:spPr>
            <a:xfrm>
              <a:off x="4705623" y="2301671"/>
              <a:ext cx="0" cy="2848089"/>
            </a:xfrm>
            <a:prstGeom prst="line">
              <a:avLst/>
            </a:prstGeom>
            <a:ln w="9525">
              <a:solidFill>
                <a:srgbClr val="868686"/>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5400000" flipH="1">
              <a:off x="4664196" y="5121049"/>
              <a:ext cx="0" cy="73296"/>
            </a:xfrm>
            <a:prstGeom prst="line">
              <a:avLst/>
            </a:prstGeom>
            <a:ln w="9525">
              <a:solidFill>
                <a:srgbClr val="868686"/>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5400000" flipH="1">
              <a:off x="4664196" y="4547938"/>
              <a:ext cx="0" cy="73296"/>
            </a:xfrm>
            <a:prstGeom prst="line">
              <a:avLst/>
            </a:prstGeom>
            <a:ln w="9525">
              <a:solidFill>
                <a:srgbClr val="868686"/>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5400000" flipH="1">
              <a:off x="4664196" y="3974829"/>
              <a:ext cx="0" cy="73296"/>
            </a:xfrm>
            <a:prstGeom prst="line">
              <a:avLst/>
            </a:prstGeom>
            <a:ln w="9525">
              <a:solidFill>
                <a:srgbClr val="868686"/>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5400000" flipH="1">
              <a:off x="4664196" y="3404893"/>
              <a:ext cx="0" cy="73296"/>
            </a:xfrm>
            <a:prstGeom prst="line">
              <a:avLst/>
            </a:prstGeom>
            <a:ln w="9525">
              <a:solidFill>
                <a:srgbClr val="868686"/>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5400000" flipH="1">
              <a:off x="4664196" y="2827020"/>
              <a:ext cx="0" cy="73296"/>
            </a:xfrm>
            <a:prstGeom prst="line">
              <a:avLst/>
            </a:prstGeom>
            <a:ln w="9525">
              <a:solidFill>
                <a:srgbClr val="868686"/>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5400000" flipH="1">
              <a:off x="4664196" y="2261847"/>
              <a:ext cx="0" cy="73296"/>
            </a:xfrm>
            <a:prstGeom prst="line">
              <a:avLst/>
            </a:prstGeom>
            <a:ln w="9525">
              <a:solidFill>
                <a:srgbClr val="868686"/>
              </a:solidFill>
            </a:ln>
            <a:effectLst/>
          </p:spPr>
          <p:style>
            <a:lnRef idx="2">
              <a:schemeClr val="accent1"/>
            </a:lnRef>
            <a:fillRef idx="0">
              <a:schemeClr val="accent1"/>
            </a:fillRef>
            <a:effectRef idx="1">
              <a:schemeClr val="accent1"/>
            </a:effectRef>
            <a:fontRef idx="minor">
              <a:schemeClr val="tx1"/>
            </a:fontRef>
          </p:style>
        </p:cxnSp>
      </p:grpSp>
      <p:grpSp>
        <p:nvGrpSpPr>
          <p:cNvPr id="143388" name="Group 37"/>
          <p:cNvGrpSpPr>
            <a:grpSpLocks/>
          </p:cNvGrpSpPr>
          <p:nvPr/>
        </p:nvGrpSpPr>
        <p:grpSpPr bwMode="auto">
          <a:xfrm>
            <a:off x="4287838" y="2079625"/>
            <a:ext cx="415925" cy="3138488"/>
            <a:chOff x="4042361" y="2165645"/>
            <a:chExt cx="414660" cy="3138181"/>
          </a:xfrm>
        </p:grpSpPr>
        <p:sp>
          <p:nvSpPr>
            <p:cNvPr id="143424" name="TextBox 52"/>
            <p:cNvSpPr txBox="1">
              <a:spLocks noChangeArrowheads="1"/>
            </p:cNvSpPr>
            <p:nvPr/>
          </p:nvSpPr>
          <p:spPr bwMode="auto">
            <a:xfrm>
              <a:off x="4042361" y="5027628"/>
              <a:ext cx="414660" cy="27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z="1200">
                  <a:solidFill>
                    <a:srgbClr val="000000"/>
                  </a:solidFill>
                  <a:latin typeface="Georgia" pitchFamily="18" charset="0"/>
                  <a:ea typeface="MS PGothic" pitchFamily="34" charset="-128"/>
                  <a:cs typeface="Arial" pitchFamily="34" charset="0"/>
                </a:rPr>
                <a:t>0.0</a:t>
              </a:r>
            </a:p>
          </p:txBody>
        </p:sp>
        <p:sp>
          <p:nvSpPr>
            <p:cNvPr id="143425" name="TextBox 53"/>
            <p:cNvSpPr txBox="1">
              <a:spLocks noChangeArrowheads="1"/>
            </p:cNvSpPr>
            <p:nvPr/>
          </p:nvSpPr>
          <p:spPr bwMode="auto">
            <a:xfrm>
              <a:off x="4042361" y="4453009"/>
              <a:ext cx="406746" cy="27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z="1200">
                  <a:solidFill>
                    <a:srgbClr val="000000"/>
                  </a:solidFill>
                  <a:latin typeface="Georgia" pitchFamily="18" charset="0"/>
                  <a:ea typeface="MS PGothic" pitchFamily="34" charset="-128"/>
                  <a:cs typeface="Arial" pitchFamily="34" charset="0"/>
                </a:rPr>
                <a:t>0.2</a:t>
              </a:r>
            </a:p>
          </p:txBody>
        </p:sp>
        <p:sp>
          <p:nvSpPr>
            <p:cNvPr id="143426" name="TextBox 54"/>
            <p:cNvSpPr txBox="1">
              <a:spLocks noChangeArrowheads="1"/>
            </p:cNvSpPr>
            <p:nvPr/>
          </p:nvSpPr>
          <p:spPr bwMode="auto">
            <a:xfrm>
              <a:off x="4042361" y="3886327"/>
              <a:ext cx="406746" cy="27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z="1200">
                  <a:solidFill>
                    <a:srgbClr val="000000"/>
                  </a:solidFill>
                  <a:latin typeface="Georgia" pitchFamily="18" charset="0"/>
                  <a:ea typeface="MS PGothic" pitchFamily="34" charset="-128"/>
                  <a:cs typeface="Arial" pitchFamily="34" charset="0"/>
                </a:rPr>
                <a:t>0.4</a:t>
              </a:r>
            </a:p>
          </p:txBody>
        </p:sp>
        <p:sp>
          <p:nvSpPr>
            <p:cNvPr id="143427" name="TextBox 55"/>
            <p:cNvSpPr txBox="1">
              <a:spLocks noChangeArrowheads="1"/>
            </p:cNvSpPr>
            <p:nvPr/>
          </p:nvSpPr>
          <p:spPr bwMode="auto">
            <a:xfrm>
              <a:off x="4042361" y="3313296"/>
              <a:ext cx="406746" cy="27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z="1200">
                  <a:solidFill>
                    <a:srgbClr val="000000"/>
                  </a:solidFill>
                  <a:latin typeface="Georgia" pitchFamily="18" charset="0"/>
                  <a:ea typeface="MS PGothic" pitchFamily="34" charset="-128"/>
                  <a:cs typeface="Arial" pitchFamily="34" charset="0"/>
                </a:rPr>
                <a:t>0.6</a:t>
              </a:r>
            </a:p>
          </p:txBody>
        </p:sp>
        <p:sp>
          <p:nvSpPr>
            <p:cNvPr id="143428" name="TextBox 56"/>
            <p:cNvSpPr txBox="1">
              <a:spLocks noChangeArrowheads="1"/>
            </p:cNvSpPr>
            <p:nvPr/>
          </p:nvSpPr>
          <p:spPr bwMode="auto">
            <a:xfrm>
              <a:off x="4042361" y="2738677"/>
              <a:ext cx="411495" cy="27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z="1200">
                  <a:solidFill>
                    <a:srgbClr val="000000"/>
                  </a:solidFill>
                  <a:latin typeface="Georgia" pitchFamily="18" charset="0"/>
                  <a:ea typeface="MS PGothic" pitchFamily="34" charset="-128"/>
                  <a:cs typeface="Arial" pitchFamily="34" charset="0"/>
                </a:rPr>
                <a:t>0.8</a:t>
              </a:r>
            </a:p>
          </p:txBody>
        </p:sp>
        <p:sp>
          <p:nvSpPr>
            <p:cNvPr id="143429" name="TextBox 57"/>
            <p:cNvSpPr txBox="1">
              <a:spLocks noChangeArrowheads="1"/>
            </p:cNvSpPr>
            <p:nvPr/>
          </p:nvSpPr>
          <p:spPr bwMode="auto">
            <a:xfrm>
              <a:off x="4042361" y="2165645"/>
              <a:ext cx="386172" cy="27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z="1200">
                  <a:solidFill>
                    <a:srgbClr val="000000"/>
                  </a:solidFill>
                  <a:latin typeface="Georgia" pitchFamily="18" charset="0"/>
                  <a:ea typeface="MS PGothic" pitchFamily="34" charset="-128"/>
                  <a:cs typeface="Arial" pitchFamily="34" charset="0"/>
                </a:rPr>
                <a:t>1.0</a:t>
              </a:r>
            </a:p>
          </p:txBody>
        </p:sp>
      </p:grpSp>
      <p:sp>
        <p:nvSpPr>
          <p:cNvPr id="45" name="Freeform 44"/>
          <p:cNvSpPr/>
          <p:nvPr/>
        </p:nvSpPr>
        <p:spPr>
          <a:xfrm>
            <a:off x="4700588" y="5060950"/>
            <a:ext cx="3660775" cy="14288"/>
          </a:xfrm>
          <a:custGeom>
            <a:avLst/>
            <a:gdLst>
              <a:gd name="connsiteX0" fmla="*/ 0 w 3661258"/>
              <a:gd name="connsiteY0" fmla="*/ 14631 h 14631"/>
              <a:gd name="connsiteX1" fmla="*/ 157277 w 3661258"/>
              <a:gd name="connsiteY1" fmla="*/ 14631 h 14631"/>
              <a:gd name="connsiteX2" fmla="*/ 164592 w 3661258"/>
              <a:gd name="connsiteY2" fmla="*/ 3658 h 14631"/>
              <a:gd name="connsiteX3" fmla="*/ 398678 w 3661258"/>
              <a:gd name="connsiteY3" fmla="*/ 0 h 14631"/>
              <a:gd name="connsiteX4" fmla="*/ 1313078 w 3661258"/>
              <a:gd name="connsiteY4" fmla="*/ 0 h 14631"/>
              <a:gd name="connsiteX5" fmla="*/ 2209190 w 3661258"/>
              <a:gd name="connsiteY5" fmla="*/ 0 h 14631"/>
              <a:gd name="connsiteX6" fmla="*/ 3661258 w 3661258"/>
              <a:gd name="connsiteY6" fmla="*/ 0 h 1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1258" h="14631">
                <a:moveTo>
                  <a:pt x="0" y="14631"/>
                </a:moveTo>
                <a:lnTo>
                  <a:pt x="157277" y="14631"/>
                </a:lnTo>
                <a:lnTo>
                  <a:pt x="164592" y="3658"/>
                </a:lnTo>
                <a:lnTo>
                  <a:pt x="398678" y="0"/>
                </a:lnTo>
                <a:lnTo>
                  <a:pt x="1313078" y="0"/>
                </a:lnTo>
                <a:lnTo>
                  <a:pt x="2209190" y="0"/>
                </a:lnTo>
                <a:lnTo>
                  <a:pt x="3661258" y="0"/>
                </a:lnTo>
              </a:path>
            </a:pathLst>
          </a:custGeom>
          <a:ln w="25400"/>
          <a:effectLst/>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dirty="0">
              <a:solidFill>
                <a:prstClr val="black"/>
              </a:solidFill>
            </a:endParaRPr>
          </a:p>
        </p:txBody>
      </p:sp>
      <p:sp>
        <p:nvSpPr>
          <p:cNvPr id="59" name="Freeform 58"/>
          <p:cNvSpPr/>
          <p:nvPr/>
        </p:nvSpPr>
        <p:spPr>
          <a:xfrm>
            <a:off x="4724400" y="4800600"/>
            <a:ext cx="3646488" cy="269875"/>
          </a:xfrm>
          <a:custGeom>
            <a:avLst/>
            <a:gdLst>
              <a:gd name="connsiteX0" fmla="*/ 0 w 3645187"/>
              <a:gd name="connsiteY0" fmla="*/ 268941 h 268941"/>
              <a:gd name="connsiteX1" fmla="*/ 140677 w 3645187"/>
              <a:gd name="connsiteY1" fmla="*/ 268941 h 268941"/>
              <a:gd name="connsiteX2" fmla="*/ 153089 w 3645187"/>
              <a:gd name="connsiteY2" fmla="*/ 256529 h 268941"/>
              <a:gd name="connsiteX3" fmla="*/ 314454 w 3645187"/>
              <a:gd name="connsiteY3" fmla="*/ 256529 h 268941"/>
              <a:gd name="connsiteX4" fmla="*/ 314454 w 3645187"/>
              <a:gd name="connsiteY4" fmla="*/ 248254 h 268941"/>
              <a:gd name="connsiteX5" fmla="*/ 442718 w 3645187"/>
              <a:gd name="connsiteY5" fmla="*/ 248254 h 268941"/>
              <a:gd name="connsiteX6" fmla="*/ 450993 w 3645187"/>
              <a:gd name="connsiteY6" fmla="*/ 227566 h 268941"/>
              <a:gd name="connsiteX7" fmla="*/ 612358 w 3645187"/>
              <a:gd name="connsiteY7" fmla="*/ 227566 h 268941"/>
              <a:gd name="connsiteX8" fmla="*/ 624771 w 3645187"/>
              <a:gd name="connsiteY8" fmla="*/ 215153 h 268941"/>
              <a:gd name="connsiteX9" fmla="*/ 736485 w 3645187"/>
              <a:gd name="connsiteY9" fmla="*/ 215153 h 268941"/>
              <a:gd name="connsiteX10" fmla="*/ 736485 w 3645187"/>
              <a:gd name="connsiteY10" fmla="*/ 206878 h 268941"/>
              <a:gd name="connsiteX11" fmla="*/ 959913 w 3645187"/>
              <a:gd name="connsiteY11" fmla="*/ 202741 h 268941"/>
              <a:gd name="connsiteX12" fmla="*/ 1253679 w 3645187"/>
              <a:gd name="connsiteY12" fmla="*/ 194465 h 268941"/>
              <a:gd name="connsiteX13" fmla="*/ 1253679 w 3645187"/>
              <a:gd name="connsiteY13" fmla="*/ 165503 h 268941"/>
              <a:gd name="connsiteX14" fmla="*/ 1415044 w 3645187"/>
              <a:gd name="connsiteY14" fmla="*/ 161365 h 268941"/>
              <a:gd name="connsiteX15" fmla="*/ 1419181 w 3645187"/>
              <a:gd name="connsiteY15" fmla="*/ 148952 h 268941"/>
              <a:gd name="connsiteX16" fmla="*/ 1712948 w 3645187"/>
              <a:gd name="connsiteY16" fmla="*/ 148952 h 268941"/>
              <a:gd name="connsiteX17" fmla="*/ 1712948 w 3645187"/>
              <a:gd name="connsiteY17" fmla="*/ 136540 h 268941"/>
              <a:gd name="connsiteX18" fmla="*/ 2039815 w 3645187"/>
              <a:gd name="connsiteY18" fmla="*/ 128265 h 268941"/>
              <a:gd name="connsiteX19" fmla="*/ 2043953 w 3645187"/>
              <a:gd name="connsiteY19" fmla="*/ 91027 h 268941"/>
              <a:gd name="connsiteX20" fmla="*/ 2201180 w 3645187"/>
              <a:gd name="connsiteY20" fmla="*/ 82751 h 268941"/>
              <a:gd name="connsiteX21" fmla="*/ 2205317 w 3645187"/>
              <a:gd name="connsiteY21" fmla="*/ 8275 h 268941"/>
              <a:gd name="connsiteX22" fmla="*/ 3645187 w 3645187"/>
              <a:gd name="connsiteY22" fmla="*/ 0 h 26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45187" h="268941">
                <a:moveTo>
                  <a:pt x="0" y="268941"/>
                </a:moveTo>
                <a:lnTo>
                  <a:pt x="140677" y="268941"/>
                </a:lnTo>
                <a:lnTo>
                  <a:pt x="153089" y="256529"/>
                </a:lnTo>
                <a:lnTo>
                  <a:pt x="314454" y="256529"/>
                </a:lnTo>
                <a:lnTo>
                  <a:pt x="314454" y="248254"/>
                </a:lnTo>
                <a:lnTo>
                  <a:pt x="442718" y="248254"/>
                </a:lnTo>
                <a:lnTo>
                  <a:pt x="450993" y="227566"/>
                </a:lnTo>
                <a:lnTo>
                  <a:pt x="612358" y="227566"/>
                </a:lnTo>
                <a:lnTo>
                  <a:pt x="624771" y="215153"/>
                </a:lnTo>
                <a:lnTo>
                  <a:pt x="736485" y="215153"/>
                </a:lnTo>
                <a:lnTo>
                  <a:pt x="736485" y="206878"/>
                </a:lnTo>
                <a:lnTo>
                  <a:pt x="959913" y="202741"/>
                </a:lnTo>
                <a:lnTo>
                  <a:pt x="1253679" y="194465"/>
                </a:lnTo>
                <a:lnTo>
                  <a:pt x="1253679" y="165503"/>
                </a:lnTo>
                <a:lnTo>
                  <a:pt x="1415044" y="161365"/>
                </a:lnTo>
                <a:lnTo>
                  <a:pt x="1419181" y="148952"/>
                </a:lnTo>
                <a:lnTo>
                  <a:pt x="1712948" y="148952"/>
                </a:lnTo>
                <a:lnTo>
                  <a:pt x="1712948" y="136540"/>
                </a:lnTo>
                <a:lnTo>
                  <a:pt x="2039815" y="128265"/>
                </a:lnTo>
                <a:lnTo>
                  <a:pt x="2043953" y="91027"/>
                </a:lnTo>
                <a:lnTo>
                  <a:pt x="2201180" y="82751"/>
                </a:lnTo>
                <a:lnTo>
                  <a:pt x="2205317" y="8275"/>
                </a:lnTo>
                <a:lnTo>
                  <a:pt x="3645187" y="0"/>
                </a:lnTo>
              </a:path>
            </a:pathLst>
          </a:custGeom>
          <a:ln>
            <a:solidFill>
              <a:schemeClr val="accent2"/>
            </a:solidFill>
            <a:prstDash val="sysDash"/>
          </a:ln>
          <a:effectLst/>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dirty="0">
              <a:solidFill>
                <a:prstClr val="black"/>
              </a:solidFill>
            </a:endParaRPr>
          </a:p>
        </p:txBody>
      </p:sp>
      <p:sp>
        <p:nvSpPr>
          <p:cNvPr id="60" name="Freeform 59"/>
          <p:cNvSpPr/>
          <p:nvPr/>
        </p:nvSpPr>
        <p:spPr>
          <a:xfrm>
            <a:off x="5983288" y="3997325"/>
            <a:ext cx="2568575" cy="20638"/>
          </a:xfrm>
          <a:custGeom>
            <a:avLst/>
            <a:gdLst>
              <a:gd name="connsiteX0" fmla="*/ 0 w 2567635"/>
              <a:gd name="connsiteY0" fmla="*/ 21945 h 21945"/>
              <a:gd name="connsiteX1" fmla="*/ 102412 w 2567635"/>
              <a:gd name="connsiteY1" fmla="*/ 21945 h 21945"/>
              <a:gd name="connsiteX2" fmla="*/ 102412 w 2567635"/>
              <a:gd name="connsiteY2" fmla="*/ 21945 h 21945"/>
              <a:gd name="connsiteX3" fmla="*/ 109728 w 2567635"/>
              <a:gd name="connsiteY3" fmla="*/ 7315 h 21945"/>
              <a:gd name="connsiteX4" fmla="*/ 2567635 w 2567635"/>
              <a:gd name="connsiteY4" fmla="*/ 0 h 21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7635" h="21945">
                <a:moveTo>
                  <a:pt x="0" y="21945"/>
                </a:moveTo>
                <a:lnTo>
                  <a:pt x="102412" y="21945"/>
                </a:lnTo>
                <a:lnTo>
                  <a:pt x="102412" y="21945"/>
                </a:lnTo>
                <a:lnTo>
                  <a:pt x="109728" y="7315"/>
                </a:lnTo>
                <a:lnTo>
                  <a:pt x="2567635" y="0"/>
                </a:lnTo>
              </a:path>
            </a:pathLst>
          </a:custGeom>
          <a:effectLst/>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dirty="0">
              <a:solidFill>
                <a:prstClr val="black"/>
              </a:solidFill>
            </a:endParaRPr>
          </a:p>
        </p:txBody>
      </p:sp>
      <p:sp>
        <p:nvSpPr>
          <p:cNvPr id="61" name="Freeform 60"/>
          <p:cNvSpPr/>
          <p:nvPr/>
        </p:nvSpPr>
        <p:spPr>
          <a:xfrm>
            <a:off x="5999163" y="3465513"/>
            <a:ext cx="2530475" cy="549275"/>
          </a:xfrm>
          <a:custGeom>
            <a:avLst/>
            <a:gdLst>
              <a:gd name="connsiteX0" fmla="*/ 0 w 2531059"/>
              <a:gd name="connsiteY0" fmla="*/ 548640 h 548640"/>
              <a:gd name="connsiteX1" fmla="*/ 98755 w 2531059"/>
              <a:gd name="connsiteY1" fmla="*/ 548640 h 548640"/>
              <a:gd name="connsiteX2" fmla="*/ 106070 w 2531059"/>
              <a:gd name="connsiteY2" fmla="*/ 530352 h 548640"/>
              <a:gd name="connsiteX3" fmla="*/ 186538 w 2531059"/>
              <a:gd name="connsiteY3" fmla="*/ 523036 h 548640"/>
              <a:gd name="connsiteX4" fmla="*/ 182880 w 2531059"/>
              <a:gd name="connsiteY4" fmla="*/ 501091 h 548640"/>
              <a:gd name="connsiteX5" fmla="*/ 314554 w 2531059"/>
              <a:gd name="connsiteY5" fmla="*/ 490118 h 548640"/>
              <a:gd name="connsiteX6" fmla="*/ 314554 w 2531059"/>
              <a:gd name="connsiteY6" fmla="*/ 468172 h 548640"/>
              <a:gd name="connsiteX7" fmla="*/ 431597 w 2531059"/>
              <a:gd name="connsiteY7" fmla="*/ 460857 h 548640"/>
              <a:gd name="connsiteX8" fmla="*/ 431597 w 2531059"/>
              <a:gd name="connsiteY8" fmla="*/ 438912 h 548640"/>
              <a:gd name="connsiteX9" fmla="*/ 530352 w 2531059"/>
              <a:gd name="connsiteY9" fmla="*/ 431596 h 548640"/>
              <a:gd name="connsiteX10" fmla="*/ 537667 w 2531059"/>
              <a:gd name="connsiteY10" fmla="*/ 416966 h 548640"/>
              <a:gd name="connsiteX11" fmla="*/ 643738 w 2531059"/>
              <a:gd name="connsiteY11" fmla="*/ 416966 h 548640"/>
              <a:gd name="connsiteX12" fmla="*/ 647395 w 2531059"/>
              <a:gd name="connsiteY12" fmla="*/ 402336 h 548640"/>
              <a:gd name="connsiteX13" fmla="*/ 881482 w 2531059"/>
              <a:gd name="connsiteY13" fmla="*/ 398678 h 548640"/>
              <a:gd name="connsiteX14" fmla="*/ 881482 w 2531059"/>
              <a:gd name="connsiteY14" fmla="*/ 325526 h 548640"/>
              <a:gd name="connsiteX15" fmla="*/ 987552 w 2531059"/>
              <a:gd name="connsiteY15" fmla="*/ 325526 h 548640"/>
              <a:gd name="connsiteX16" fmla="*/ 987552 w 2531059"/>
              <a:gd name="connsiteY16" fmla="*/ 307238 h 548640"/>
              <a:gd name="connsiteX17" fmla="*/ 1210666 w 2531059"/>
              <a:gd name="connsiteY17" fmla="*/ 303580 h 548640"/>
              <a:gd name="connsiteX18" fmla="*/ 1214323 w 2531059"/>
              <a:gd name="connsiteY18" fmla="*/ 270662 h 548640"/>
              <a:gd name="connsiteX19" fmla="*/ 1430122 w 2531059"/>
              <a:gd name="connsiteY19" fmla="*/ 270662 h 548640"/>
              <a:gd name="connsiteX20" fmla="*/ 1430122 w 2531059"/>
              <a:gd name="connsiteY20" fmla="*/ 175564 h 548640"/>
              <a:gd name="connsiteX21" fmla="*/ 1550822 w 2531059"/>
              <a:gd name="connsiteY21" fmla="*/ 175564 h 548640"/>
              <a:gd name="connsiteX22" fmla="*/ 1550822 w 2531059"/>
              <a:gd name="connsiteY22" fmla="*/ 3657 h 548640"/>
              <a:gd name="connsiteX23" fmla="*/ 2531059 w 2531059"/>
              <a:gd name="connsiteY23" fmla="*/ 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31059" h="548640">
                <a:moveTo>
                  <a:pt x="0" y="548640"/>
                </a:moveTo>
                <a:lnTo>
                  <a:pt x="98755" y="548640"/>
                </a:lnTo>
                <a:lnTo>
                  <a:pt x="106070" y="530352"/>
                </a:lnTo>
                <a:lnTo>
                  <a:pt x="186538" y="523036"/>
                </a:lnTo>
                <a:lnTo>
                  <a:pt x="182880" y="501091"/>
                </a:lnTo>
                <a:lnTo>
                  <a:pt x="314554" y="490118"/>
                </a:lnTo>
                <a:lnTo>
                  <a:pt x="314554" y="468172"/>
                </a:lnTo>
                <a:lnTo>
                  <a:pt x="431597" y="460857"/>
                </a:lnTo>
                <a:lnTo>
                  <a:pt x="431597" y="438912"/>
                </a:lnTo>
                <a:lnTo>
                  <a:pt x="530352" y="431596"/>
                </a:lnTo>
                <a:lnTo>
                  <a:pt x="537667" y="416966"/>
                </a:lnTo>
                <a:lnTo>
                  <a:pt x="643738" y="416966"/>
                </a:lnTo>
                <a:lnTo>
                  <a:pt x="647395" y="402336"/>
                </a:lnTo>
                <a:lnTo>
                  <a:pt x="881482" y="398678"/>
                </a:lnTo>
                <a:lnTo>
                  <a:pt x="881482" y="325526"/>
                </a:lnTo>
                <a:lnTo>
                  <a:pt x="987552" y="325526"/>
                </a:lnTo>
                <a:lnTo>
                  <a:pt x="987552" y="307238"/>
                </a:lnTo>
                <a:lnTo>
                  <a:pt x="1210666" y="303580"/>
                </a:lnTo>
                <a:lnTo>
                  <a:pt x="1214323" y="270662"/>
                </a:lnTo>
                <a:lnTo>
                  <a:pt x="1430122" y="270662"/>
                </a:lnTo>
                <a:lnTo>
                  <a:pt x="1430122" y="175564"/>
                </a:lnTo>
                <a:lnTo>
                  <a:pt x="1550822" y="175564"/>
                </a:lnTo>
                <a:lnTo>
                  <a:pt x="1550822" y="3657"/>
                </a:lnTo>
                <a:lnTo>
                  <a:pt x="2531059" y="0"/>
                </a:lnTo>
              </a:path>
            </a:pathLst>
          </a:custGeom>
          <a:ln>
            <a:solidFill>
              <a:schemeClr val="accent2"/>
            </a:solidFill>
            <a:prstDash val="sysDash"/>
          </a:ln>
          <a:effectLst/>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dirty="0">
              <a:solidFill>
                <a:prstClr val="black"/>
              </a:solidFill>
            </a:endParaRPr>
          </a:p>
        </p:txBody>
      </p:sp>
      <p:sp>
        <p:nvSpPr>
          <p:cNvPr id="143393" name="TextBox 61"/>
          <p:cNvSpPr txBox="1">
            <a:spLocks noChangeArrowheads="1"/>
          </p:cNvSpPr>
          <p:nvPr/>
        </p:nvSpPr>
        <p:spPr bwMode="auto">
          <a:xfrm>
            <a:off x="7864475" y="3155950"/>
            <a:ext cx="823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z="1400">
                <a:solidFill>
                  <a:srgbClr val="000000"/>
                </a:solidFill>
                <a:latin typeface="Georgia" pitchFamily="18" charset="0"/>
                <a:ea typeface="MS PGothic" pitchFamily="34" charset="-128"/>
                <a:cs typeface="Arial" pitchFamily="34" charset="0"/>
              </a:rPr>
              <a:t>Delayed</a:t>
            </a:r>
          </a:p>
        </p:txBody>
      </p:sp>
      <p:sp>
        <p:nvSpPr>
          <p:cNvPr id="143394" name="TextBox 64"/>
          <p:cNvSpPr txBox="1">
            <a:spLocks noChangeArrowheads="1"/>
          </p:cNvSpPr>
          <p:nvPr/>
        </p:nvSpPr>
        <p:spPr bwMode="auto">
          <a:xfrm>
            <a:off x="8105775" y="3732213"/>
            <a:ext cx="604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z="1400">
                <a:solidFill>
                  <a:srgbClr val="000000"/>
                </a:solidFill>
                <a:latin typeface="Georgia" pitchFamily="18" charset="0"/>
                <a:ea typeface="MS PGothic" pitchFamily="34" charset="-128"/>
                <a:cs typeface="Arial" pitchFamily="34" charset="0"/>
              </a:rPr>
              <a:t>Early</a:t>
            </a:r>
          </a:p>
        </p:txBody>
      </p:sp>
      <p:grpSp>
        <p:nvGrpSpPr>
          <p:cNvPr id="143395" name="Group 63"/>
          <p:cNvGrpSpPr>
            <a:grpSpLocks/>
          </p:cNvGrpSpPr>
          <p:nvPr/>
        </p:nvGrpSpPr>
        <p:grpSpPr bwMode="auto">
          <a:xfrm>
            <a:off x="5603875" y="2109788"/>
            <a:ext cx="415925" cy="2036762"/>
            <a:chOff x="5333655" y="2194364"/>
            <a:chExt cx="414660" cy="2038318"/>
          </a:xfrm>
        </p:grpSpPr>
        <p:sp>
          <p:nvSpPr>
            <p:cNvPr id="143420" name="TextBox 68"/>
            <p:cNvSpPr txBox="1">
              <a:spLocks noChangeArrowheads="1"/>
            </p:cNvSpPr>
            <p:nvPr/>
          </p:nvSpPr>
          <p:spPr bwMode="auto">
            <a:xfrm>
              <a:off x="5333655" y="3956246"/>
              <a:ext cx="414660" cy="27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z="1200">
                  <a:solidFill>
                    <a:srgbClr val="000000"/>
                  </a:solidFill>
                  <a:latin typeface="Georgia" pitchFamily="18" charset="0"/>
                  <a:ea typeface="MS PGothic" pitchFamily="34" charset="-128"/>
                  <a:cs typeface="Arial" pitchFamily="34" charset="0"/>
                </a:rPr>
                <a:t>0.0</a:t>
              </a:r>
            </a:p>
          </p:txBody>
        </p:sp>
        <p:sp>
          <p:nvSpPr>
            <p:cNvPr id="143421" name="TextBox 69"/>
            <p:cNvSpPr txBox="1">
              <a:spLocks noChangeArrowheads="1"/>
            </p:cNvSpPr>
            <p:nvPr/>
          </p:nvSpPr>
          <p:spPr bwMode="auto">
            <a:xfrm>
              <a:off x="5333655" y="3368422"/>
              <a:ext cx="386172" cy="27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z="1200">
                  <a:solidFill>
                    <a:srgbClr val="000000"/>
                  </a:solidFill>
                  <a:latin typeface="Georgia" pitchFamily="18" charset="0"/>
                  <a:ea typeface="MS PGothic" pitchFamily="34" charset="-128"/>
                  <a:cs typeface="Arial" pitchFamily="34" charset="0"/>
                </a:rPr>
                <a:t>0.1</a:t>
              </a:r>
            </a:p>
          </p:txBody>
        </p:sp>
        <p:sp>
          <p:nvSpPr>
            <p:cNvPr id="143422" name="TextBox 70"/>
            <p:cNvSpPr txBox="1">
              <a:spLocks noChangeArrowheads="1"/>
            </p:cNvSpPr>
            <p:nvPr/>
          </p:nvSpPr>
          <p:spPr bwMode="auto">
            <a:xfrm>
              <a:off x="5333655" y="2782188"/>
              <a:ext cx="406747" cy="27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z="1200">
                  <a:solidFill>
                    <a:srgbClr val="000000"/>
                  </a:solidFill>
                  <a:latin typeface="Georgia" pitchFamily="18" charset="0"/>
                  <a:ea typeface="MS PGothic" pitchFamily="34" charset="-128"/>
                  <a:cs typeface="Arial" pitchFamily="34" charset="0"/>
                </a:rPr>
                <a:t>0.2</a:t>
              </a:r>
            </a:p>
          </p:txBody>
        </p:sp>
        <p:sp>
          <p:nvSpPr>
            <p:cNvPr id="143423" name="TextBox 71"/>
            <p:cNvSpPr txBox="1">
              <a:spLocks noChangeArrowheads="1"/>
            </p:cNvSpPr>
            <p:nvPr/>
          </p:nvSpPr>
          <p:spPr bwMode="auto">
            <a:xfrm>
              <a:off x="5333655" y="2194364"/>
              <a:ext cx="405164" cy="27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z="1200">
                  <a:solidFill>
                    <a:srgbClr val="000000"/>
                  </a:solidFill>
                  <a:latin typeface="Georgia" pitchFamily="18" charset="0"/>
                  <a:ea typeface="MS PGothic" pitchFamily="34" charset="-128"/>
                  <a:cs typeface="Arial" pitchFamily="34" charset="0"/>
                </a:rPr>
                <a:t>0.3</a:t>
              </a:r>
            </a:p>
          </p:txBody>
        </p:sp>
      </p:grpSp>
      <p:grpSp>
        <p:nvGrpSpPr>
          <p:cNvPr id="143396" name="Group 106"/>
          <p:cNvGrpSpPr>
            <a:grpSpLocks/>
          </p:cNvGrpSpPr>
          <p:nvPr/>
        </p:nvGrpSpPr>
        <p:grpSpPr bwMode="auto">
          <a:xfrm>
            <a:off x="5915025" y="2243138"/>
            <a:ext cx="73025" cy="1776412"/>
            <a:chOff x="5915145" y="2328679"/>
            <a:chExt cx="73152" cy="1775318"/>
          </a:xfrm>
        </p:grpSpPr>
        <p:cxnSp>
          <p:nvCxnSpPr>
            <p:cNvPr id="75" name="Straight Connector 74"/>
            <p:cNvCxnSpPr/>
            <p:nvPr/>
          </p:nvCxnSpPr>
          <p:spPr>
            <a:xfrm>
              <a:off x="5983527" y="2328679"/>
              <a:ext cx="0" cy="1773732"/>
            </a:xfrm>
            <a:prstGeom prst="line">
              <a:avLst/>
            </a:prstGeom>
            <a:ln w="9525">
              <a:solidFill>
                <a:srgbClr val="868686"/>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rot="5400000" flipH="1">
              <a:off x="5965239" y="3192485"/>
              <a:ext cx="0" cy="46117"/>
            </a:xfrm>
            <a:prstGeom prst="line">
              <a:avLst/>
            </a:prstGeom>
            <a:ln w="9525">
              <a:solidFill>
                <a:srgbClr val="868686"/>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rot="5400000" flipH="1">
              <a:off x="5965239" y="3787432"/>
              <a:ext cx="0" cy="46117"/>
            </a:xfrm>
            <a:prstGeom prst="line">
              <a:avLst/>
            </a:prstGeom>
            <a:ln w="9525">
              <a:solidFill>
                <a:srgbClr val="868686"/>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rot="5400000" flipH="1">
              <a:off x="5951722" y="4067421"/>
              <a:ext cx="0" cy="73152"/>
            </a:xfrm>
            <a:prstGeom prst="line">
              <a:avLst/>
            </a:prstGeom>
            <a:ln w="9525">
              <a:solidFill>
                <a:srgbClr val="868686"/>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rot="5400000" flipH="1">
              <a:off x="5951722" y="3478821"/>
              <a:ext cx="0" cy="73152"/>
            </a:xfrm>
            <a:prstGeom prst="line">
              <a:avLst/>
            </a:prstGeom>
            <a:ln w="9525">
              <a:solidFill>
                <a:srgbClr val="868686"/>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rot="5400000" flipH="1">
              <a:off x="5951722" y="2888635"/>
              <a:ext cx="0" cy="73152"/>
            </a:xfrm>
            <a:prstGeom prst="line">
              <a:avLst/>
            </a:prstGeom>
            <a:ln w="9525">
              <a:solidFill>
                <a:srgbClr val="868686"/>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rot="5400000" flipH="1">
              <a:off x="5951722" y="2295276"/>
              <a:ext cx="0" cy="73152"/>
            </a:xfrm>
            <a:prstGeom prst="line">
              <a:avLst/>
            </a:prstGeom>
            <a:ln w="9525">
              <a:solidFill>
                <a:srgbClr val="868686"/>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rot="5400000" flipH="1">
              <a:off x="5965239" y="2610232"/>
              <a:ext cx="0" cy="46117"/>
            </a:xfrm>
            <a:prstGeom prst="line">
              <a:avLst/>
            </a:prstGeom>
            <a:ln w="9525">
              <a:solidFill>
                <a:srgbClr val="868686"/>
              </a:solidFill>
            </a:ln>
            <a:effectLst/>
          </p:spPr>
          <p:style>
            <a:lnRef idx="2">
              <a:schemeClr val="accent1"/>
            </a:lnRef>
            <a:fillRef idx="0">
              <a:schemeClr val="accent1"/>
            </a:fillRef>
            <a:effectRef idx="1">
              <a:schemeClr val="accent1"/>
            </a:effectRef>
            <a:fontRef idx="minor">
              <a:schemeClr val="tx1"/>
            </a:fontRef>
          </p:style>
        </p:cxnSp>
      </p:grpSp>
      <p:grpSp>
        <p:nvGrpSpPr>
          <p:cNvPr id="143397" name="Group 85"/>
          <p:cNvGrpSpPr>
            <a:grpSpLocks/>
          </p:cNvGrpSpPr>
          <p:nvPr/>
        </p:nvGrpSpPr>
        <p:grpSpPr bwMode="auto">
          <a:xfrm>
            <a:off x="5857875" y="4046538"/>
            <a:ext cx="2530475" cy="276225"/>
            <a:chOff x="4580238" y="5364792"/>
            <a:chExt cx="3606114" cy="276188"/>
          </a:xfrm>
        </p:grpSpPr>
        <p:sp>
          <p:nvSpPr>
            <p:cNvPr id="143406" name="TextBox 86"/>
            <p:cNvSpPr txBox="1">
              <a:spLocks noChangeArrowheads="1"/>
            </p:cNvSpPr>
            <p:nvPr/>
          </p:nvSpPr>
          <p:spPr bwMode="auto">
            <a:xfrm>
              <a:off x="4580238" y="5364792"/>
              <a:ext cx="398166" cy="27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z="1200">
                  <a:solidFill>
                    <a:srgbClr val="000000"/>
                  </a:solidFill>
                  <a:latin typeface="Georgia" pitchFamily="18" charset="0"/>
                  <a:ea typeface="MS PGothic" pitchFamily="34" charset="-128"/>
                  <a:cs typeface="Arial" pitchFamily="34" charset="0"/>
                </a:rPr>
                <a:t>0</a:t>
              </a:r>
            </a:p>
          </p:txBody>
        </p:sp>
        <p:sp>
          <p:nvSpPr>
            <p:cNvPr id="143407" name="TextBox 87"/>
            <p:cNvSpPr txBox="1">
              <a:spLocks noChangeArrowheads="1"/>
            </p:cNvSpPr>
            <p:nvPr/>
          </p:nvSpPr>
          <p:spPr bwMode="auto">
            <a:xfrm>
              <a:off x="5224996" y="5364792"/>
              <a:ext cx="357444" cy="27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z="1200">
                  <a:solidFill>
                    <a:srgbClr val="000000"/>
                  </a:solidFill>
                  <a:latin typeface="Georgia" pitchFamily="18" charset="0"/>
                  <a:ea typeface="MS PGothic" pitchFamily="34" charset="-128"/>
                  <a:cs typeface="Arial" pitchFamily="34" charset="0"/>
                </a:rPr>
                <a:t>1</a:t>
              </a:r>
            </a:p>
          </p:txBody>
        </p:sp>
        <p:sp>
          <p:nvSpPr>
            <p:cNvPr id="143408" name="TextBox 88"/>
            <p:cNvSpPr txBox="1">
              <a:spLocks noChangeArrowheads="1"/>
            </p:cNvSpPr>
            <p:nvPr/>
          </p:nvSpPr>
          <p:spPr bwMode="auto">
            <a:xfrm>
              <a:off x="5869752" y="5364792"/>
              <a:ext cx="386855" cy="27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z="1200">
                  <a:solidFill>
                    <a:srgbClr val="000000"/>
                  </a:solidFill>
                  <a:latin typeface="Georgia" pitchFamily="18" charset="0"/>
                  <a:ea typeface="MS PGothic" pitchFamily="34" charset="-128"/>
                  <a:cs typeface="Arial" pitchFamily="34" charset="0"/>
                </a:rPr>
                <a:t>2</a:t>
              </a:r>
            </a:p>
          </p:txBody>
        </p:sp>
        <p:sp>
          <p:nvSpPr>
            <p:cNvPr id="143409" name="TextBox 89"/>
            <p:cNvSpPr txBox="1">
              <a:spLocks noChangeArrowheads="1"/>
            </p:cNvSpPr>
            <p:nvPr/>
          </p:nvSpPr>
          <p:spPr bwMode="auto">
            <a:xfrm>
              <a:off x="6516771" y="5364792"/>
              <a:ext cx="384592" cy="27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z="1200">
                  <a:solidFill>
                    <a:srgbClr val="000000"/>
                  </a:solidFill>
                  <a:latin typeface="Georgia" pitchFamily="18" charset="0"/>
                  <a:ea typeface="MS PGothic" pitchFamily="34" charset="-128"/>
                  <a:cs typeface="Arial" pitchFamily="34" charset="0"/>
                </a:rPr>
                <a:t>3</a:t>
              </a:r>
            </a:p>
          </p:txBody>
        </p:sp>
        <p:sp>
          <p:nvSpPr>
            <p:cNvPr id="143410" name="TextBox 90"/>
            <p:cNvSpPr txBox="1">
              <a:spLocks noChangeArrowheads="1"/>
            </p:cNvSpPr>
            <p:nvPr/>
          </p:nvSpPr>
          <p:spPr bwMode="auto">
            <a:xfrm>
              <a:off x="7161529" y="5364792"/>
              <a:ext cx="386853" cy="27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z="1200">
                  <a:solidFill>
                    <a:srgbClr val="000000"/>
                  </a:solidFill>
                  <a:latin typeface="Georgia" pitchFamily="18" charset="0"/>
                  <a:ea typeface="MS PGothic" pitchFamily="34" charset="-128"/>
                  <a:cs typeface="Arial" pitchFamily="34" charset="0"/>
                </a:rPr>
                <a:t>4</a:t>
              </a:r>
            </a:p>
          </p:txBody>
        </p:sp>
        <p:sp>
          <p:nvSpPr>
            <p:cNvPr id="143411" name="TextBox 91"/>
            <p:cNvSpPr txBox="1">
              <a:spLocks noChangeArrowheads="1"/>
            </p:cNvSpPr>
            <p:nvPr/>
          </p:nvSpPr>
          <p:spPr bwMode="auto">
            <a:xfrm>
              <a:off x="7806285" y="5364792"/>
              <a:ext cx="380067" cy="27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z="1200">
                  <a:solidFill>
                    <a:srgbClr val="000000"/>
                  </a:solidFill>
                  <a:latin typeface="Georgia" pitchFamily="18" charset="0"/>
                  <a:ea typeface="MS PGothic" pitchFamily="34" charset="-128"/>
                  <a:cs typeface="Arial" pitchFamily="34" charset="0"/>
                </a:rPr>
                <a:t>5</a:t>
              </a:r>
            </a:p>
          </p:txBody>
        </p:sp>
      </p:grpSp>
      <p:cxnSp>
        <p:nvCxnSpPr>
          <p:cNvPr id="95" name="Straight Connector 94"/>
          <p:cNvCxnSpPr/>
          <p:nvPr/>
        </p:nvCxnSpPr>
        <p:spPr>
          <a:xfrm rot="16200000">
            <a:off x="7287419" y="2705894"/>
            <a:ext cx="0" cy="2614612"/>
          </a:xfrm>
          <a:prstGeom prst="line">
            <a:avLst/>
          </a:prstGeom>
          <a:ln w="9525">
            <a:solidFill>
              <a:srgbClr val="868686"/>
            </a:solidFill>
          </a:ln>
          <a:effectLst/>
        </p:spPr>
        <p:style>
          <a:lnRef idx="2">
            <a:schemeClr val="accent1"/>
          </a:lnRef>
          <a:fillRef idx="0">
            <a:schemeClr val="accent1"/>
          </a:fillRef>
          <a:effectRef idx="1">
            <a:schemeClr val="accent1"/>
          </a:effectRef>
          <a:fontRef idx="minor">
            <a:schemeClr val="tx1"/>
          </a:fontRef>
        </p:style>
      </p:cxnSp>
      <p:grpSp>
        <p:nvGrpSpPr>
          <p:cNvPr id="143399" name="Group 102"/>
          <p:cNvGrpSpPr>
            <a:grpSpLocks/>
          </p:cNvGrpSpPr>
          <p:nvPr/>
        </p:nvGrpSpPr>
        <p:grpSpPr bwMode="auto">
          <a:xfrm>
            <a:off x="5984875" y="4014788"/>
            <a:ext cx="2254250" cy="73025"/>
            <a:chOff x="5985095" y="4099563"/>
            <a:chExt cx="2254803" cy="73152"/>
          </a:xfrm>
        </p:grpSpPr>
        <p:cxnSp>
          <p:nvCxnSpPr>
            <p:cNvPr id="97" name="Straight Connector 96"/>
            <p:cNvCxnSpPr/>
            <p:nvPr/>
          </p:nvCxnSpPr>
          <p:spPr>
            <a:xfrm flipH="1">
              <a:off x="8239898" y="4099563"/>
              <a:ext cx="0" cy="73152"/>
            </a:xfrm>
            <a:prstGeom prst="line">
              <a:avLst/>
            </a:prstGeom>
            <a:ln w="9525">
              <a:solidFill>
                <a:srgbClr val="868686"/>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H="1">
              <a:off x="7793702" y="4099563"/>
              <a:ext cx="0" cy="73152"/>
            </a:xfrm>
            <a:prstGeom prst="line">
              <a:avLst/>
            </a:prstGeom>
            <a:ln w="9525">
              <a:solidFill>
                <a:srgbClr val="868686"/>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flipH="1">
              <a:off x="7344328" y="4099563"/>
              <a:ext cx="0" cy="73152"/>
            </a:xfrm>
            <a:prstGeom prst="line">
              <a:avLst/>
            </a:prstGeom>
            <a:ln w="9525">
              <a:solidFill>
                <a:srgbClr val="868686"/>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H="1">
              <a:off x="6891780" y="4099563"/>
              <a:ext cx="0" cy="73152"/>
            </a:xfrm>
            <a:prstGeom prst="line">
              <a:avLst/>
            </a:prstGeom>
            <a:ln w="9525">
              <a:solidFill>
                <a:srgbClr val="868686"/>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H="1">
              <a:off x="6431292" y="4099563"/>
              <a:ext cx="0" cy="73152"/>
            </a:xfrm>
            <a:prstGeom prst="line">
              <a:avLst/>
            </a:prstGeom>
            <a:ln w="9525">
              <a:solidFill>
                <a:srgbClr val="868686"/>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flipH="1">
              <a:off x="5985095" y="4099563"/>
              <a:ext cx="0" cy="73152"/>
            </a:xfrm>
            <a:prstGeom prst="line">
              <a:avLst/>
            </a:prstGeom>
            <a:ln w="9525">
              <a:solidFill>
                <a:srgbClr val="868686"/>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841702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9100" y="228600"/>
            <a:ext cx="8229600" cy="1143000"/>
          </a:xfrm>
        </p:spPr>
        <p:txBody>
          <a:bodyPr>
            <a:normAutofit/>
          </a:bodyPr>
          <a:lstStyle/>
          <a:p>
            <a:r>
              <a:rPr lang="en-US" dirty="0" smtClean="0"/>
              <a:t>HIV PEP</a:t>
            </a:r>
            <a:endParaRPr lang="en-US" dirty="0"/>
          </a:p>
        </p:txBody>
      </p:sp>
      <p:sp>
        <p:nvSpPr>
          <p:cNvPr id="7" name="Content Placeholder 6"/>
          <p:cNvSpPr>
            <a:spLocks noGrp="1"/>
          </p:cNvSpPr>
          <p:nvPr>
            <p:ph idx="1"/>
          </p:nvPr>
        </p:nvSpPr>
        <p:spPr>
          <a:xfrm>
            <a:off x="361950" y="1600200"/>
            <a:ext cx="8343900" cy="1295400"/>
          </a:xfrm>
        </p:spPr>
        <p:txBody>
          <a:bodyPr>
            <a:normAutofit/>
          </a:bodyPr>
          <a:lstStyle/>
          <a:p>
            <a:pPr marL="0" indent="0">
              <a:buNone/>
            </a:pPr>
            <a:r>
              <a:rPr lang="en-US" dirty="0" smtClean="0"/>
              <a:t> </a:t>
            </a:r>
          </a:p>
        </p:txBody>
      </p:sp>
      <p:sp>
        <p:nvSpPr>
          <p:cNvPr id="4" name="Date Placeholder 3"/>
          <p:cNvSpPr>
            <a:spLocks noGrp="1"/>
          </p:cNvSpPr>
          <p:nvPr>
            <p:ph type="dt" sz="half" idx="10"/>
          </p:nvPr>
        </p:nvSpPr>
        <p:spPr/>
        <p:txBody>
          <a:bodyPr/>
          <a:lstStyle/>
          <a:p>
            <a:pPr>
              <a:defRPr/>
            </a:pPr>
            <a:fld id="{C411C14E-99A8-46E8-AA3D-F48C978CDC43}" type="datetime1">
              <a:rPr lang="es-PE" smtClean="0">
                <a:solidFill>
                  <a:srgbClr val="FFFFFF"/>
                </a:solidFill>
              </a:rPr>
              <a:pPr>
                <a:defRPr/>
              </a:pPr>
              <a:t>05/09/2018</a:t>
            </a:fld>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60D15FD3-9A90-4182-A760-4468D5CBF851}" type="slidenum">
              <a:rPr lang="en-US" smtClean="0">
                <a:solidFill>
                  <a:srgbClr val="FFFFFF"/>
                </a:solidFill>
              </a:rPr>
              <a:pPr>
                <a:defRPr/>
              </a:pPr>
              <a:t>50</a:t>
            </a:fld>
            <a:endParaRPr lang="en-US">
              <a:solidFill>
                <a:srgbClr val="FFFFFF"/>
              </a:solidFill>
            </a:endParaRPr>
          </a:p>
        </p:txBody>
      </p:sp>
      <p:sp>
        <p:nvSpPr>
          <p:cNvPr id="8" name="Rectangle 7"/>
          <p:cNvSpPr/>
          <p:nvPr/>
        </p:nvSpPr>
        <p:spPr>
          <a:xfrm>
            <a:off x="152400" y="6202236"/>
            <a:ext cx="8763000" cy="646331"/>
          </a:xfrm>
          <a:prstGeom prst="rect">
            <a:avLst/>
          </a:prstGeom>
        </p:spPr>
        <p:txBody>
          <a:bodyPr wrap="square">
            <a:spAutoFit/>
          </a:bodyPr>
          <a:lstStyle/>
          <a:p>
            <a:r>
              <a:rPr lang="en-US" dirty="0"/>
              <a:t>http://</a:t>
            </a:r>
            <a:r>
              <a:rPr lang="en-US" dirty="0" smtClean="0"/>
              <a:t>nccc.ucsf.edu/wpcontent/uploads/2014/03/Updated_USPHS_Guidelines_Mgmt_ Occupational Exposures_HIV_Recommendations_PEP.pdf</a:t>
            </a:r>
            <a:endParaRPr lang="en-US" dirty="0"/>
          </a:p>
        </p:txBody>
      </p:sp>
      <p:sp>
        <p:nvSpPr>
          <p:cNvPr id="3" name="Rectangle 2"/>
          <p:cNvSpPr/>
          <p:nvPr/>
        </p:nvSpPr>
        <p:spPr>
          <a:xfrm>
            <a:off x="1104900" y="4191000"/>
            <a:ext cx="6629400" cy="1938992"/>
          </a:xfrm>
          <a:prstGeom prst="rect">
            <a:avLst/>
          </a:prstGeom>
        </p:spPr>
        <p:txBody>
          <a:bodyPr wrap="square">
            <a:spAutoFit/>
          </a:bodyPr>
          <a:lstStyle/>
          <a:p>
            <a:pPr lvl="0">
              <a:spcBef>
                <a:spcPct val="20000"/>
              </a:spcBef>
            </a:pPr>
            <a:r>
              <a:rPr lang="en-US" sz="2400" dirty="0">
                <a:solidFill>
                  <a:prstClr val="black"/>
                </a:solidFill>
              </a:rPr>
              <a:t>Consultation with an expert can help determine if the exposure poses a “negligible risk” to explore whether alternative approaches, including a modified regimen, are appropriate.</a:t>
            </a:r>
            <a:br>
              <a:rPr lang="en-US" sz="2400" dirty="0">
                <a:solidFill>
                  <a:prstClr val="black"/>
                </a:solidFill>
              </a:rPr>
            </a:br>
            <a:endParaRPr lang="en-US" sz="2400" dirty="0">
              <a:solidFill>
                <a:prstClr val="black"/>
              </a:solidFill>
            </a:endParaRPr>
          </a:p>
        </p:txBody>
      </p:sp>
      <p:sp>
        <p:nvSpPr>
          <p:cNvPr id="9" name="Flowchart: Card 8"/>
          <p:cNvSpPr/>
          <p:nvPr/>
        </p:nvSpPr>
        <p:spPr>
          <a:xfrm>
            <a:off x="1143000" y="1295400"/>
            <a:ext cx="6553200" cy="2590800"/>
          </a:xfrm>
          <a:prstGeom prst="flowChartPunchedCard">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t>“PEP is not justified for </a:t>
            </a:r>
            <a:endParaRPr lang="en-US" sz="3600" dirty="0" smtClean="0"/>
          </a:p>
          <a:p>
            <a:pPr algn="ctr"/>
            <a:r>
              <a:rPr lang="en-US" sz="3600" dirty="0" smtClean="0"/>
              <a:t>exposures </a:t>
            </a:r>
            <a:r>
              <a:rPr lang="en-US" sz="3600" dirty="0"/>
              <a:t>that pose a negligible </a:t>
            </a:r>
            <a:endParaRPr lang="en-US" sz="3600" dirty="0" smtClean="0"/>
          </a:p>
          <a:p>
            <a:pPr algn="ctr"/>
            <a:r>
              <a:rPr lang="en-US" sz="3600" dirty="0" smtClean="0"/>
              <a:t>risk </a:t>
            </a:r>
            <a:r>
              <a:rPr lang="en-US" sz="3600" dirty="0"/>
              <a:t>for transmission.” </a:t>
            </a:r>
          </a:p>
          <a:p>
            <a:pPr algn="ctr"/>
            <a:endParaRPr lang="en-US" dirty="0"/>
          </a:p>
        </p:txBody>
      </p:sp>
    </p:spTree>
    <p:extLst>
      <p:ext uri="{BB962C8B-B14F-4D97-AF65-F5344CB8AC3E}">
        <p14:creationId xmlns:p14="http://schemas.microsoft.com/office/powerpoint/2010/main" val="1713450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504"/>
            <a:ext cx="8229600" cy="887896"/>
          </a:xfrm>
        </p:spPr>
        <p:txBody>
          <a:bodyPr>
            <a:normAutofit/>
          </a:bodyPr>
          <a:lstStyle/>
          <a:p>
            <a:r>
              <a:rPr lang="en-US" sz="4000" dirty="0" smtClean="0"/>
              <a:t>HIV PEP: What to Give</a:t>
            </a:r>
            <a:endParaRPr lang="en-US" sz="40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01976881"/>
              </p:ext>
            </p:extLst>
          </p:nvPr>
        </p:nvGraphicFramePr>
        <p:xfrm>
          <a:off x="381000" y="762000"/>
          <a:ext cx="82677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pPr>
              <a:defRPr/>
            </a:pPr>
            <a:fld id="{C411C14E-99A8-46E8-AA3D-F48C978CDC43}" type="datetime1">
              <a:rPr lang="es-PE" smtClean="0">
                <a:solidFill>
                  <a:srgbClr val="FFFFFF"/>
                </a:solidFill>
              </a:rPr>
              <a:pPr>
                <a:defRPr/>
              </a:pPr>
              <a:t>05/09/2018</a:t>
            </a:fld>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60D15FD3-9A90-4182-A760-4468D5CBF851}" type="slidenum">
              <a:rPr lang="en-US" smtClean="0">
                <a:solidFill>
                  <a:srgbClr val="FFFFFF"/>
                </a:solidFill>
              </a:rPr>
              <a:pPr>
                <a:defRPr/>
              </a:pPr>
              <a:t>51</a:t>
            </a:fld>
            <a:endParaRPr lang="en-US">
              <a:solidFill>
                <a:srgbClr val="FFFFFF"/>
              </a:solidFill>
            </a:endParaRPr>
          </a:p>
        </p:txBody>
      </p:sp>
      <p:sp>
        <p:nvSpPr>
          <p:cNvPr id="8" name="Rectangle 7"/>
          <p:cNvSpPr/>
          <p:nvPr/>
        </p:nvSpPr>
        <p:spPr>
          <a:xfrm>
            <a:off x="126580" y="6422606"/>
            <a:ext cx="8763000" cy="369332"/>
          </a:xfrm>
          <a:prstGeom prst="rect">
            <a:avLst/>
          </a:prstGeom>
        </p:spPr>
        <p:txBody>
          <a:bodyPr wrap="square">
            <a:spAutoFit/>
          </a:bodyPr>
          <a:lstStyle/>
          <a:p>
            <a:pPr algn="r"/>
            <a:r>
              <a:rPr lang="en-US" dirty="0"/>
              <a:t>https://nccc.ucsf.edu/clinical-resources/pep-resources/pep-quick-guide/</a:t>
            </a:r>
          </a:p>
        </p:txBody>
      </p:sp>
    </p:spTree>
    <p:extLst>
      <p:ext uri="{BB962C8B-B14F-4D97-AF65-F5344CB8AC3E}">
        <p14:creationId xmlns:p14="http://schemas.microsoft.com/office/powerpoint/2010/main" val="1732233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PEP Regimen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14466372"/>
              </p:ext>
            </p:extLst>
          </p:nvPr>
        </p:nvGraphicFramePr>
        <p:xfrm>
          <a:off x="533400" y="2590800"/>
          <a:ext cx="8229599" cy="3749040"/>
        </p:xfrm>
        <a:graphic>
          <a:graphicData uri="http://schemas.openxmlformats.org/drawingml/2006/table">
            <a:tbl>
              <a:tblPr/>
              <a:tblGrid>
                <a:gridCol w="8229599"/>
              </a:tblGrid>
              <a:tr h="0">
                <a:tc>
                  <a:txBody>
                    <a:bodyPr/>
                    <a:lstStyle/>
                    <a:p>
                      <a:pPr algn="l" fontAlgn="base"/>
                      <a:r>
                        <a:rPr lang="en-US" sz="2400" b="0" dirty="0">
                          <a:effectLst/>
                        </a:rPr>
                        <a:t>Truvada™ 1 tablet by mouth once daily</a:t>
                      </a:r>
                      <a:br>
                        <a:rPr lang="en-US" sz="2400" b="0" dirty="0">
                          <a:effectLst/>
                        </a:rPr>
                      </a:br>
                      <a:r>
                        <a:rPr lang="en-US" sz="2400" b="0" dirty="0">
                          <a:effectLst/>
                        </a:rPr>
                        <a:t>[co-formulated Tenofovir DF (</a:t>
                      </a:r>
                      <a:r>
                        <a:rPr lang="en-US" sz="2400" b="0" dirty="0" err="1">
                          <a:effectLst/>
                        </a:rPr>
                        <a:t>Viread</a:t>
                      </a:r>
                      <a:r>
                        <a:rPr lang="en-US" sz="2400" b="0" dirty="0">
                          <a:effectLst/>
                        </a:rPr>
                        <a:t>®; TDF) 300mg + emtricitabine (</a:t>
                      </a:r>
                      <a:r>
                        <a:rPr lang="en-US" sz="2400" b="0" dirty="0" err="1">
                          <a:effectLst/>
                        </a:rPr>
                        <a:t>Emtriva</a:t>
                      </a:r>
                      <a:r>
                        <a:rPr lang="en-US" sz="2400" b="0" dirty="0">
                          <a:effectLst/>
                        </a:rPr>
                        <a:t>™; FTC) 200mg]</a:t>
                      </a:r>
                      <a:endParaRPr lang="en-US" sz="2400" b="0" i="0" dirty="0">
                        <a:solidFill>
                          <a:srgbClr val="3E3E3E"/>
                        </a:solidFill>
                        <a:effectLst/>
                        <a:latin typeface="Helvetica Neue"/>
                      </a:endParaRPr>
                    </a:p>
                    <a:p>
                      <a:pPr algn="l" fontAlgn="base"/>
                      <a:endParaRPr lang="en-US" sz="2400" b="0" i="0" dirty="0" smtClean="0">
                        <a:solidFill>
                          <a:srgbClr val="3E3E3E"/>
                        </a:solidFill>
                        <a:effectLst/>
                        <a:latin typeface="Helvetica Neue"/>
                      </a:endParaRPr>
                    </a:p>
                    <a:p>
                      <a:pPr algn="l" fontAlgn="base"/>
                      <a:r>
                        <a:rPr lang="en-US" sz="2400" b="0" i="0" dirty="0" smtClean="0">
                          <a:solidFill>
                            <a:srgbClr val="3E3E3E"/>
                          </a:solidFill>
                          <a:effectLst/>
                          <a:latin typeface="Helvetica Neue"/>
                        </a:rPr>
                        <a:t>PLUS</a:t>
                      </a:r>
                      <a:endParaRPr lang="en-US" sz="2400" b="0" i="0" dirty="0">
                        <a:solidFill>
                          <a:srgbClr val="3E3E3E"/>
                        </a:solidFill>
                        <a:effectLst/>
                        <a:latin typeface="Helvetica Neue"/>
                      </a:endParaRPr>
                    </a:p>
                    <a:p>
                      <a:pPr algn="l" fontAlgn="base"/>
                      <a:endParaRPr lang="en-US" sz="2400" b="0" i="0" dirty="0" smtClean="0">
                        <a:solidFill>
                          <a:srgbClr val="3E3E3E"/>
                        </a:solidFill>
                        <a:effectLst/>
                        <a:latin typeface="Helvetica Neue"/>
                      </a:endParaRPr>
                    </a:p>
                    <a:p>
                      <a:pPr algn="l" fontAlgn="base"/>
                      <a:r>
                        <a:rPr lang="en-US" sz="2400" b="0" i="0" dirty="0" err="1" smtClean="0">
                          <a:solidFill>
                            <a:srgbClr val="3E3E3E"/>
                          </a:solidFill>
                          <a:effectLst/>
                          <a:latin typeface="Helvetica Neue"/>
                        </a:rPr>
                        <a:t>raltegravir</a:t>
                      </a:r>
                      <a:r>
                        <a:rPr lang="en-US" sz="2400" b="0" i="0" dirty="0" smtClean="0">
                          <a:solidFill>
                            <a:srgbClr val="3E3E3E"/>
                          </a:solidFill>
                          <a:effectLst/>
                          <a:latin typeface="Helvetica Neue"/>
                        </a:rPr>
                        <a:t> </a:t>
                      </a:r>
                      <a:r>
                        <a:rPr lang="en-US" sz="2400" b="0" i="0" dirty="0">
                          <a:solidFill>
                            <a:srgbClr val="3E3E3E"/>
                          </a:solidFill>
                          <a:effectLst/>
                          <a:latin typeface="Helvetica Neue"/>
                        </a:rPr>
                        <a:t>(</a:t>
                      </a:r>
                      <a:r>
                        <a:rPr lang="en-US" sz="2400" b="0" i="0" dirty="0" err="1">
                          <a:solidFill>
                            <a:srgbClr val="3E3E3E"/>
                          </a:solidFill>
                          <a:effectLst/>
                          <a:latin typeface="Helvetica Neue"/>
                        </a:rPr>
                        <a:t>Isentress</a:t>
                      </a:r>
                      <a:r>
                        <a:rPr lang="en-US" sz="2400" b="0" i="0" dirty="0">
                          <a:solidFill>
                            <a:srgbClr val="3E3E3E"/>
                          </a:solidFill>
                          <a:effectLst/>
                          <a:latin typeface="Helvetica Neue"/>
                        </a:rPr>
                        <a:t>®; RAL) 400mg by mouth twice daily</a:t>
                      </a:r>
                      <a:br>
                        <a:rPr lang="en-US" sz="2400" b="0" i="0" dirty="0">
                          <a:solidFill>
                            <a:srgbClr val="3E3E3E"/>
                          </a:solidFill>
                          <a:effectLst/>
                          <a:latin typeface="Helvetica Neue"/>
                        </a:rPr>
                      </a:br>
                      <a:r>
                        <a:rPr lang="en-US" sz="2400" b="0" i="0" dirty="0">
                          <a:solidFill>
                            <a:srgbClr val="3E3E3E"/>
                          </a:solidFill>
                          <a:effectLst/>
                          <a:latin typeface="Helvetica Neue"/>
                        </a:rPr>
                        <a:t>or</a:t>
                      </a:r>
                      <a:br>
                        <a:rPr lang="en-US" sz="2400" b="0" i="0" dirty="0">
                          <a:solidFill>
                            <a:srgbClr val="3E3E3E"/>
                          </a:solidFill>
                          <a:effectLst/>
                          <a:latin typeface="Helvetica Neue"/>
                        </a:rPr>
                      </a:br>
                      <a:r>
                        <a:rPr lang="en-US" sz="2400" b="0" i="0" dirty="0" err="1">
                          <a:solidFill>
                            <a:srgbClr val="3E3E3E"/>
                          </a:solidFill>
                          <a:effectLst/>
                          <a:latin typeface="Helvetica Neue"/>
                        </a:rPr>
                        <a:t>dolutegravir</a:t>
                      </a:r>
                      <a:r>
                        <a:rPr lang="en-US" sz="2400" b="0" i="0" dirty="0">
                          <a:solidFill>
                            <a:srgbClr val="3E3E3E"/>
                          </a:solidFill>
                          <a:effectLst/>
                          <a:latin typeface="Helvetica Neue"/>
                        </a:rPr>
                        <a:t> (</a:t>
                      </a:r>
                      <a:r>
                        <a:rPr lang="en-US" sz="2400" b="0" i="0" dirty="0" err="1">
                          <a:solidFill>
                            <a:srgbClr val="3E3E3E"/>
                          </a:solidFill>
                          <a:effectLst/>
                          <a:latin typeface="Helvetica Neue"/>
                        </a:rPr>
                        <a:t>Tivicay</a:t>
                      </a:r>
                      <a:r>
                        <a:rPr lang="en-US" sz="2400" b="0" i="0" dirty="0">
                          <a:solidFill>
                            <a:srgbClr val="3E3E3E"/>
                          </a:solidFill>
                          <a:effectLst/>
                          <a:latin typeface="Helvetica Neue"/>
                        </a:rPr>
                        <a:t>™) 50mg PO once daily</a:t>
                      </a:r>
                    </a:p>
                    <a:p>
                      <a:pPr algn="l" fontAlgn="base"/>
                      <a:r>
                        <a:rPr lang="en-US" sz="2400" b="0" i="0" dirty="0">
                          <a:solidFill>
                            <a:srgbClr val="3E3E3E"/>
                          </a:solidFill>
                          <a:effectLst/>
                          <a:latin typeface="Helvetica Neue"/>
                        </a:rPr>
                        <a:t>Duration: 28 days</a:t>
                      </a:r>
                    </a:p>
                  </a:txBody>
                  <a:tcPr marL="98755" marR="98755" anchor="ctr">
                    <a:lnL>
                      <a:noFill/>
                    </a:lnL>
                    <a:lnR>
                      <a:noFill/>
                    </a:lnR>
                    <a:lnT>
                      <a:noFill/>
                    </a:lnT>
                    <a:lnB>
                      <a:noFill/>
                    </a:lnB>
                    <a:solidFill>
                      <a:srgbClr val="F9F9F9"/>
                    </a:solidFill>
                  </a:tcPr>
                </a:tc>
              </a:tr>
            </a:tbl>
          </a:graphicData>
        </a:graphic>
      </p:graphicFrame>
      <p:sp>
        <p:nvSpPr>
          <p:cNvPr id="7" name="Text Placeholder 6"/>
          <p:cNvSpPr>
            <a:spLocks noGrp="1"/>
          </p:cNvSpPr>
          <p:nvPr>
            <p:ph type="body" idx="4294967295"/>
          </p:nvPr>
        </p:nvSpPr>
        <p:spPr>
          <a:xfrm>
            <a:off x="533400" y="1828800"/>
            <a:ext cx="8229600" cy="639762"/>
          </a:xfrm>
          <a:solidFill>
            <a:schemeClr val="accent1">
              <a:lumMod val="20000"/>
              <a:lumOff val="80000"/>
            </a:schemeClr>
          </a:solidFill>
        </p:spPr>
        <p:txBody>
          <a:bodyPr anchor="ctr">
            <a:noAutofit/>
          </a:bodyPr>
          <a:lstStyle/>
          <a:p>
            <a:pPr marL="0" lvl="0" indent="0" algn="ctr">
              <a:buNone/>
            </a:pPr>
            <a:r>
              <a:rPr lang="en-US" altLang="en-US" sz="2400" dirty="0" smtClean="0">
                <a:solidFill>
                  <a:srgbClr val="3E3E3E"/>
                </a:solidFill>
                <a:latin typeface="Arial" panose="020B0604020202020204" pitchFamily="34" charset="0"/>
                <a:cs typeface="Arial" pitchFamily="34" charset="0"/>
              </a:rPr>
              <a:t>Preferred HIV 3-Drug Occupational PEP Regimen:</a:t>
            </a:r>
            <a:endParaRPr lang="en-US" altLang="en-US" sz="2400" b="0" dirty="0">
              <a:latin typeface="Arial" panose="020B0604020202020204" pitchFamily="34" charset="0"/>
              <a:cs typeface="Arial" pitchFamily="34" charset="0"/>
            </a:endParaRPr>
          </a:p>
        </p:txBody>
      </p:sp>
      <p:sp>
        <p:nvSpPr>
          <p:cNvPr id="10" name="Rectangle 9"/>
          <p:cNvSpPr/>
          <p:nvPr/>
        </p:nvSpPr>
        <p:spPr>
          <a:xfrm>
            <a:off x="1752600" y="6488668"/>
            <a:ext cx="7086600" cy="369332"/>
          </a:xfrm>
          <a:prstGeom prst="rect">
            <a:avLst/>
          </a:prstGeom>
        </p:spPr>
        <p:txBody>
          <a:bodyPr wrap="square">
            <a:spAutoFit/>
          </a:bodyPr>
          <a:lstStyle/>
          <a:p>
            <a:pPr algn="r"/>
            <a:r>
              <a:rPr lang="en-US" dirty="0"/>
              <a:t>https://nccc.ucsf.edu/clinical-resources/pep-resources/pep-quick-guide/</a:t>
            </a:r>
          </a:p>
        </p:txBody>
      </p:sp>
    </p:spTree>
    <p:extLst>
      <p:ext uri="{BB962C8B-B14F-4D97-AF65-F5344CB8AC3E}">
        <p14:creationId xmlns:p14="http://schemas.microsoft.com/office/powerpoint/2010/main" val="2881482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8339"/>
            <a:ext cx="8229600" cy="1143000"/>
          </a:xfrm>
        </p:spPr>
        <p:txBody>
          <a:bodyPr/>
          <a:lstStyle/>
          <a:p>
            <a:r>
              <a:rPr lang="en-US" dirty="0" smtClean="0"/>
              <a:t>PEP Regimen</a:t>
            </a:r>
            <a:endParaRPr lang="en-US" dirty="0"/>
          </a:p>
        </p:txBody>
      </p:sp>
      <p:sp>
        <p:nvSpPr>
          <p:cNvPr id="7" name="Text Placeholder 6"/>
          <p:cNvSpPr>
            <a:spLocks noGrp="1"/>
          </p:cNvSpPr>
          <p:nvPr>
            <p:ph type="body" idx="4294967295"/>
          </p:nvPr>
        </p:nvSpPr>
        <p:spPr>
          <a:xfrm>
            <a:off x="609600" y="1265238"/>
            <a:ext cx="8229600" cy="639762"/>
          </a:xfrm>
        </p:spPr>
        <p:txBody>
          <a:bodyPr>
            <a:noAutofit/>
          </a:bodyPr>
          <a:lstStyle/>
          <a:p>
            <a:pPr marL="0" lvl="0" indent="0" algn="ctr">
              <a:buNone/>
            </a:pPr>
            <a:r>
              <a:rPr lang="en-US" altLang="en-US" sz="2400" dirty="0" smtClean="0">
                <a:solidFill>
                  <a:srgbClr val="3E3E3E"/>
                </a:solidFill>
                <a:latin typeface="Arial" panose="020B0604020202020204" pitchFamily="34" charset="0"/>
                <a:cs typeface="Arial" pitchFamily="34" charset="0"/>
              </a:rPr>
              <a:t>Alternative HIV Occupational PEP Regimens: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417912565"/>
              </p:ext>
            </p:extLst>
          </p:nvPr>
        </p:nvGraphicFramePr>
        <p:xfrm>
          <a:off x="304800" y="2667000"/>
          <a:ext cx="8382000" cy="3794125"/>
        </p:xfrm>
        <a:graphic>
          <a:graphicData uri="http://schemas.openxmlformats.org/drawingml/2006/table">
            <a:tbl>
              <a:tblPr/>
              <a:tblGrid>
                <a:gridCol w="4073213"/>
                <a:gridCol w="235574"/>
                <a:gridCol w="4073213"/>
              </a:tblGrid>
              <a:tr h="288925">
                <a:tc>
                  <a:txBody>
                    <a:bodyPr/>
                    <a:lstStyle/>
                    <a:p>
                      <a:r>
                        <a:rPr lang="en-US" sz="1400" dirty="0" smtClean="0"/>
                        <a:t>Column One</a:t>
                      </a:r>
                      <a:endParaRPr lang="en-US" sz="1400" dirty="0"/>
                    </a:p>
                  </a:txBody>
                  <a:tcPr marL="72231" marR="72231" marT="36116" marB="361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rowSpan="7">
                  <a:txBody>
                    <a:bodyPr/>
                    <a:lstStyle/>
                    <a:p>
                      <a:endParaRPr lang="en-US" sz="1400" dirty="0"/>
                    </a:p>
                  </a:txBody>
                  <a:tcPr marL="72231" marR="72231" marT="36116" marB="361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sz="1400" dirty="0" smtClean="0"/>
                        <a:t>Column Two</a:t>
                      </a:r>
                      <a:endParaRPr lang="en-US" sz="1400" dirty="0"/>
                    </a:p>
                  </a:txBody>
                  <a:tcPr marL="72231" marR="72231" marT="36116" marB="361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r>
              <a:tr h="288925">
                <a:tc>
                  <a:txBody>
                    <a:bodyPr/>
                    <a:lstStyle/>
                    <a:p>
                      <a:pPr algn="l" fontAlgn="ctr"/>
                      <a:r>
                        <a:rPr lang="en-US" sz="1400" dirty="0">
                          <a:effectLst/>
                        </a:rPr>
                        <a:t>Raltegravir (</a:t>
                      </a:r>
                      <a:r>
                        <a:rPr lang="en-US" sz="1400" dirty="0" err="1">
                          <a:effectLst/>
                        </a:rPr>
                        <a:t>Isentress</a:t>
                      </a:r>
                      <a:r>
                        <a:rPr lang="en-US" sz="1400" dirty="0">
                          <a:effectLst/>
                        </a:rPr>
                        <a:t>® ; RAL)</a:t>
                      </a:r>
                    </a:p>
                  </a:txBody>
                  <a:tcPr marL="72231" marR="72231" marT="36116" marB="361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9525" cap="flat" cmpd="sng" algn="ctr">
                      <a:solidFill>
                        <a:srgbClr val="E6E6E6"/>
                      </a:solidFill>
                      <a:prstDash val="solid"/>
                      <a:round/>
                      <a:headEnd type="none" w="med" len="med"/>
                      <a:tailEnd type="none" w="med" len="med"/>
                    </a:lnB>
                    <a:solidFill>
                      <a:srgbClr val="FFFFFF"/>
                    </a:solidFill>
                  </a:tcPr>
                </a:tc>
                <a:tc vMerge="1">
                  <a:txBody>
                    <a:bodyPr/>
                    <a:lstStyle/>
                    <a:p>
                      <a:endParaRPr lang="en-US"/>
                    </a:p>
                  </a:txBody>
                  <a:tcPr/>
                </a:tc>
                <a:tc>
                  <a:txBody>
                    <a:bodyPr/>
                    <a:lstStyle/>
                    <a:p>
                      <a:pPr algn="l" fontAlgn="ctr"/>
                      <a:endParaRPr lang="en-US" sz="1400" dirty="0">
                        <a:effectLst/>
                      </a:endParaRPr>
                    </a:p>
                  </a:txBody>
                  <a:tcPr marL="72231" marR="72231" marT="36116" marB="361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9525" cap="flat" cmpd="sng" algn="ctr">
                      <a:solidFill>
                        <a:srgbClr val="E6E6E6"/>
                      </a:solidFill>
                      <a:prstDash val="solid"/>
                      <a:round/>
                      <a:headEnd type="none" w="med" len="med"/>
                      <a:tailEnd type="none" w="med" len="med"/>
                    </a:lnB>
                    <a:solidFill>
                      <a:srgbClr val="FFFFFF"/>
                    </a:solidFill>
                  </a:tcPr>
                </a:tc>
              </a:tr>
              <a:tr h="722313">
                <a:tc>
                  <a:txBody>
                    <a:bodyPr/>
                    <a:lstStyle/>
                    <a:p>
                      <a:pPr algn="l" fontAlgn="ctr"/>
                      <a:r>
                        <a:rPr lang="en-US" sz="1400" dirty="0">
                          <a:effectLst/>
                        </a:rPr>
                        <a:t>Dolutegravir (</a:t>
                      </a:r>
                      <a:r>
                        <a:rPr lang="en-US" sz="1400" dirty="0" err="1">
                          <a:effectLst/>
                        </a:rPr>
                        <a:t>Tivicay</a:t>
                      </a:r>
                      <a:r>
                        <a:rPr lang="en-US" sz="1400" dirty="0">
                          <a:effectLst/>
                        </a:rPr>
                        <a:t>™; DTG)</a:t>
                      </a:r>
                    </a:p>
                  </a:txBody>
                  <a:tcPr marL="72231" marR="72231" marT="36116" marB="361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9F9F9"/>
                    </a:solidFill>
                  </a:tcPr>
                </a:tc>
                <a:tc vMerge="1">
                  <a:txBody>
                    <a:bodyPr/>
                    <a:lstStyle/>
                    <a:p>
                      <a:endParaRPr lang="en-US"/>
                    </a:p>
                  </a:txBody>
                  <a:tcPr/>
                </a:tc>
                <a:tc>
                  <a:txBody>
                    <a:bodyPr/>
                    <a:lstStyle/>
                    <a:p>
                      <a:pPr algn="l" fontAlgn="ctr"/>
                      <a:r>
                        <a:rPr lang="en-US" sz="1400" dirty="0">
                          <a:effectLst/>
                        </a:rPr>
                        <a:t>Tenofovir DF (</a:t>
                      </a:r>
                      <a:r>
                        <a:rPr lang="en-US" sz="1400" dirty="0" err="1">
                          <a:effectLst/>
                        </a:rPr>
                        <a:t>Viread</a:t>
                      </a:r>
                      <a:r>
                        <a:rPr lang="en-US" sz="1400" dirty="0">
                          <a:effectLst/>
                        </a:rPr>
                        <a:t>® ; TDF) + lamivudine</a:t>
                      </a:r>
                      <a:br>
                        <a:rPr lang="en-US" sz="1400" dirty="0">
                          <a:effectLst/>
                        </a:rPr>
                      </a:br>
                      <a:r>
                        <a:rPr lang="en-US" sz="1400" dirty="0">
                          <a:effectLst/>
                        </a:rPr>
                        <a:t>(</a:t>
                      </a:r>
                      <a:r>
                        <a:rPr lang="en-US" sz="1400" dirty="0" err="1">
                          <a:effectLst/>
                        </a:rPr>
                        <a:t>Epivir</a:t>
                      </a:r>
                      <a:r>
                        <a:rPr lang="en-US" sz="1400" dirty="0">
                          <a:effectLst/>
                        </a:rPr>
                        <a:t>® ; 3TC)</a:t>
                      </a:r>
                    </a:p>
                  </a:txBody>
                  <a:tcPr marL="72231" marR="72231" marT="36116" marB="361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9F9F9"/>
                    </a:solidFill>
                  </a:tcPr>
                </a:tc>
              </a:tr>
              <a:tr h="722313">
                <a:tc>
                  <a:txBody>
                    <a:bodyPr/>
                    <a:lstStyle/>
                    <a:p>
                      <a:pPr algn="l" fontAlgn="ctr"/>
                      <a:r>
                        <a:rPr lang="pt-BR" sz="1400" dirty="0">
                          <a:effectLst/>
                        </a:rPr>
                        <a:t>Darunavir (Prezista® ; DRV) + ritonavir (Norvir® ; RTV)</a:t>
                      </a:r>
                    </a:p>
                  </a:txBody>
                  <a:tcPr marL="72231" marR="72231" marT="36116" marB="361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vMerge="1">
                  <a:txBody>
                    <a:bodyPr/>
                    <a:lstStyle/>
                    <a:p>
                      <a:endParaRPr lang="en-US"/>
                    </a:p>
                  </a:txBody>
                  <a:tcPr/>
                </a:tc>
                <a:tc>
                  <a:txBody>
                    <a:bodyPr/>
                    <a:lstStyle/>
                    <a:p>
                      <a:pPr algn="l" fontAlgn="ctr"/>
                      <a:r>
                        <a:rPr lang="en-US" sz="1400" dirty="0">
                          <a:effectLst/>
                        </a:rPr>
                        <a:t>Zidovudine (</a:t>
                      </a:r>
                      <a:r>
                        <a:rPr lang="en-US" sz="1400" dirty="0" err="1">
                          <a:effectLst/>
                        </a:rPr>
                        <a:t>Retrovir</a:t>
                      </a:r>
                      <a:r>
                        <a:rPr lang="en-US" sz="1400" dirty="0">
                          <a:effectLst/>
                        </a:rPr>
                        <a:t>™ ; ZDV; AZT) + lamivudine (</a:t>
                      </a:r>
                      <a:r>
                        <a:rPr lang="en-US" sz="1400" dirty="0" err="1">
                          <a:effectLst/>
                        </a:rPr>
                        <a:t>Epivir</a:t>
                      </a:r>
                      <a:r>
                        <a:rPr lang="en-US" sz="1400" dirty="0">
                          <a:effectLst/>
                        </a:rPr>
                        <a:t>® ; 3TC); available co-formulated as </a:t>
                      </a:r>
                      <a:r>
                        <a:rPr lang="en-US" sz="1400" dirty="0" err="1">
                          <a:effectLst/>
                        </a:rPr>
                        <a:t>Combivir</a:t>
                      </a:r>
                      <a:r>
                        <a:rPr lang="en-US" sz="1400" dirty="0">
                          <a:effectLst/>
                        </a:rPr>
                        <a:t>®</a:t>
                      </a:r>
                    </a:p>
                  </a:txBody>
                  <a:tcPr marL="72231" marR="72231" marT="36116" marB="361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r>
              <a:tr h="505619">
                <a:tc>
                  <a:txBody>
                    <a:bodyPr/>
                    <a:lstStyle/>
                    <a:p>
                      <a:pPr algn="l" fontAlgn="ctr"/>
                      <a:r>
                        <a:rPr lang="en-US" sz="1400" dirty="0">
                          <a:effectLst/>
                        </a:rPr>
                        <a:t>Atazanavir (</a:t>
                      </a:r>
                      <a:r>
                        <a:rPr lang="en-US" sz="1400" dirty="0" err="1">
                          <a:effectLst/>
                        </a:rPr>
                        <a:t>Reyataz</a:t>
                      </a:r>
                      <a:r>
                        <a:rPr lang="en-US" sz="1400" dirty="0">
                          <a:effectLst/>
                        </a:rPr>
                        <a:t>® ; ATV) + ritonavir (</a:t>
                      </a:r>
                      <a:r>
                        <a:rPr lang="en-US" sz="1400" dirty="0" err="1">
                          <a:effectLst/>
                        </a:rPr>
                        <a:t>Norvir</a:t>
                      </a:r>
                      <a:r>
                        <a:rPr lang="en-US" sz="1400" dirty="0">
                          <a:effectLst/>
                        </a:rPr>
                        <a:t>® ; RTV)</a:t>
                      </a:r>
                    </a:p>
                  </a:txBody>
                  <a:tcPr marL="72231" marR="72231" marT="36116" marB="361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9F9F9"/>
                    </a:solidFill>
                  </a:tcPr>
                </a:tc>
                <a:tc vMerge="1">
                  <a:txBody>
                    <a:bodyPr/>
                    <a:lstStyle/>
                    <a:p>
                      <a:endParaRPr lang="en-US"/>
                    </a:p>
                  </a:txBody>
                  <a:tcPr/>
                </a:tc>
                <a:tc>
                  <a:txBody>
                    <a:bodyPr/>
                    <a:lstStyle/>
                    <a:p>
                      <a:pPr algn="l" fontAlgn="ctr"/>
                      <a:r>
                        <a:rPr lang="en-US" sz="1400" dirty="0">
                          <a:effectLst/>
                        </a:rPr>
                        <a:t>Zidovudine (</a:t>
                      </a:r>
                      <a:r>
                        <a:rPr lang="en-US" sz="1400" dirty="0" err="1">
                          <a:effectLst/>
                        </a:rPr>
                        <a:t>Retrovir</a:t>
                      </a:r>
                      <a:r>
                        <a:rPr lang="en-US" sz="1400" dirty="0">
                          <a:effectLst/>
                        </a:rPr>
                        <a:t>™ ; ZDV ; AZT) + </a:t>
                      </a:r>
                      <a:r>
                        <a:rPr lang="en-US" sz="1400" dirty="0" err="1">
                          <a:effectLst/>
                        </a:rPr>
                        <a:t>emtrictabine</a:t>
                      </a:r>
                      <a:r>
                        <a:rPr lang="en-US" sz="1400" dirty="0">
                          <a:effectLst/>
                        </a:rPr>
                        <a:t> (</a:t>
                      </a:r>
                      <a:r>
                        <a:rPr lang="en-US" sz="1400" dirty="0" err="1">
                          <a:effectLst/>
                        </a:rPr>
                        <a:t>Emtriva</a:t>
                      </a:r>
                      <a:r>
                        <a:rPr lang="en-US" sz="1400" dirty="0">
                          <a:effectLst/>
                        </a:rPr>
                        <a:t>™ ; FTC)</a:t>
                      </a:r>
                    </a:p>
                  </a:txBody>
                  <a:tcPr marL="72231" marR="72231" marT="36116" marB="361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9F9F9"/>
                    </a:solidFill>
                  </a:tcPr>
                </a:tc>
              </a:tr>
              <a:tr h="505619">
                <a:tc>
                  <a:txBody>
                    <a:bodyPr/>
                    <a:lstStyle/>
                    <a:p>
                      <a:pPr algn="l" fontAlgn="ctr"/>
                      <a:r>
                        <a:rPr lang="en-US" sz="1400" dirty="0" err="1">
                          <a:effectLst/>
                        </a:rPr>
                        <a:t>Lopinavir</a:t>
                      </a:r>
                      <a:r>
                        <a:rPr lang="en-US" sz="1400" dirty="0">
                          <a:effectLst/>
                        </a:rPr>
                        <a:t>/ritonavir (</a:t>
                      </a:r>
                      <a:r>
                        <a:rPr lang="en-US" sz="1400" dirty="0" err="1">
                          <a:effectLst/>
                        </a:rPr>
                        <a:t>Kaletra</a:t>
                      </a:r>
                      <a:r>
                        <a:rPr lang="en-US" sz="1400" dirty="0">
                          <a:effectLst/>
                        </a:rPr>
                        <a:t>® ; LPV/RTV)</a:t>
                      </a:r>
                    </a:p>
                  </a:txBody>
                  <a:tcPr marL="72231" marR="72231" marT="36116" marB="361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vMerge="1">
                  <a:txBody>
                    <a:bodyPr/>
                    <a:lstStyle/>
                    <a:p>
                      <a:endParaRPr lang="en-US"/>
                    </a:p>
                  </a:txBody>
                  <a:tcPr/>
                </a:tc>
                <a:tc>
                  <a:txBody>
                    <a:bodyPr/>
                    <a:lstStyle/>
                    <a:p>
                      <a:pPr algn="l" fontAlgn="ctr"/>
                      <a:endParaRPr lang="en-US" sz="1400" dirty="0">
                        <a:effectLst/>
                      </a:endParaRPr>
                    </a:p>
                  </a:txBody>
                  <a:tcPr marL="72231" marR="72231" marT="36116" marB="361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r>
              <a:tr h="471486">
                <a:tc>
                  <a:txBody>
                    <a:bodyPr/>
                    <a:lstStyle/>
                    <a:p>
                      <a:pPr algn="l" fontAlgn="ctr"/>
                      <a:r>
                        <a:rPr lang="en-US" sz="1400" dirty="0">
                          <a:effectLst/>
                        </a:rPr>
                        <a:t>Etravirine (</a:t>
                      </a:r>
                      <a:r>
                        <a:rPr lang="en-US" sz="1400" dirty="0" err="1">
                          <a:effectLst/>
                        </a:rPr>
                        <a:t>Intelence</a:t>
                      </a:r>
                      <a:r>
                        <a:rPr lang="en-US" sz="1400" dirty="0">
                          <a:effectLst/>
                        </a:rPr>
                        <a:t>® ; ETR)</a:t>
                      </a:r>
                    </a:p>
                  </a:txBody>
                  <a:tcPr marL="72231" marR="72231" marT="36116" marB="361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9F9F9"/>
                    </a:solidFill>
                  </a:tcPr>
                </a:tc>
                <a:tc vMerge="1">
                  <a:txBody>
                    <a:bodyPr/>
                    <a:lstStyle/>
                    <a:p>
                      <a:endParaRPr lang="en-US"/>
                    </a:p>
                  </a:txBody>
                  <a:tcPr/>
                </a:tc>
                <a:tc>
                  <a:txBody>
                    <a:bodyPr/>
                    <a:lstStyle/>
                    <a:p>
                      <a:pPr algn="l" fontAlgn="ctr"/>
                      <a:endParaRPr lang="en-US" sz="1400" dirty="0">
                        <a:effectLst/>
                      </a:endParaRPr>
                    </a:p>
                  </a:txBody>
                  <a:tcPr marL="72231" marR="72231" marT="36116" marB="361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noFill/>
                      <a:prstDash val="solid"/>
                      <a:round/>
                      <a:headEnd type="none" w="med" len="med"/>
                      <a:tailEnd type="none" w="med" len="med"/>
                    </a:lnB>
                    <a:solidFill>
                      <a:srgbClr val="F9F9F9"/>
                    </a:solidFill>
                  </a:tcPr>
                </a:tc>
              </a:tr>
              <a:tr h="288925">
                <a:tc>
                  <a:txBody>
                    <a:bodyPr/>
                    <a:lstStyle/>
                    <a:p>
                      <a:pPr algn="l" fontAlgn="ctr"/>
                      <a:r>
                        <a:rPr lang="en-US" sz="1400" dirty="0">
                          <a:effectLst/>
                        </a:rPr>
                        <a:t>Rilpivirine (</a:t>
                      </a:r>
                      <a:r>
                        <a:rPr lang="en-US" sz="1400" dirty="0" err="1">
                          <a:effectLst/>
                        </a:rPr>
                        <a:t>Edurant</a:t>
                      </a:r>
                      <a:r>
                        <a:rPr lang="en-US" sz="1400" dirty="0">
                          <a:effectLst/>
                        </a:rPr>
                        <a:t>™ ; RPV)</a:t>
                      </a:r>
                    </a:p>
                  </a:txBody>
                  <a:tcPr marL="72231" marR="72231" marT="36116" marB="361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endParaRPr lang="en-US" sz="1400" dirty="0"/>
                    </a:p>
                  </a:txBody>
                  <a:tcPr marL="72231" marR="72231" marT="36116" marB="361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marL="72231" marR="72231" marT="36116" marB="361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Rectangle 1"/>
          <p:cNvSpPr>
            <a:spLocks noChangeArrowheads="1"/>
          </p:cNvSpPr>
          <p:nvPr/>
        </p:nvSpPr>
        <p:spPr bwMode="auto">
          <a:xfrm>
            <a:off x="1549400" y="251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p:nvPr/>
        </p:nvSpPr>
        <p:spPr>
          <a:xfrm>
            <a:off x="304799" y="1905000"/>
            <a:ext cx="8382001" cy="707886"/>
          </a:xfrm>
          <a:prstGeom prst="rect">
            <a:avLst/>
          </a:prstGeom>
        </p:spPr>
        <p:txBody>
          <a:bodyPr wrap="square">
            <a:spAutoFit/>
          </a:bodyPr>
          <a:lstStyle/>
          <a:p>
            <a:pPr lvl="0" algn="ctr">
              <a:spcBef>
                <a:spcPct val="20000"/>
              </a:spcBef>
            </a:pPr>
            <a:r>
              <a:rPr lang="en-US" altLang="en-US" sz="2000" dirty="0">
                <a:solidFill>
                  <a:srgbClr val="3E3E3E"/>
                </a:solidFill>
                <a:latin typeface="Arial" panose="020B0604020202020204" pitchFamily="34" charset="0"/>
                <a:cs typeface="Arial" pitchFamily="34" charset="0"/>
              </a:rPr>
              <a:t>May combine one drug or drug pair from Column </a:t>
            </a:r>
            <a:r>
              <a:rPr lang="en-US" altLang="en-US" sz="2000" dirty="0" smtClean="0">
                <a:solidFill>
                  <a:srgbClr val="3E3E3E"/>
                </a:solidFill>
                <a:latin typeface="Arial" panose="020B0604020202020204" pitchFamily="34" charset="0"/>
                <a:cs typeface="Arial" pitchFamily="34" charset="0"/>
              </a:rPr>
              <a:t>One </a:t>
            </a:r>
            <a:r>
              <a:rPr lang="en-US" altLang="en-US" sz="2000" dirty="0">
                <a:solidFill>
                  <a:srgbClr val="3E3E3E"/>
                </a:solidFill>
                <a:latin typeface="Arial" panose="020B0604020202020204" pitchFamily="34" charset="0"/>
                <a:cs typeface="Arial" pitchFamily="34" charset="0"/>
              </a:rPr>
              <a:t>with on pair of nucleoside/nucleotide reverse transcriptase inhibitors from C</a:t>
            </a:r>
            <a:r>
              <a:rPr lang="en-US" altLang="en-US" sz="2000" dirty="0" smtClean="0">
                <a:solidFill>
                  <a:srgbClr val="3E3E3E"/>
                </a:solidFill>
                <a:latin typeface="Arial" panose="020B0604020202020204" pitchFamily="34" charset="0"/>
                <a:cs typeface="Arial" pitchFamily="34" charset="0"/>
              </a:rPr>
              <a:t>olumn Two</a:t>
            </a:r>
            <a:endParaRPr lang="en-US" altLang="en-US" sz="2000" dirty="0">
              <a:solidFill>
                <a:prstClr val="black"/>
              </a:solidFill>
              <a:latin typeface="Arial" panose="020B0604020202020204" pitchFamily="34" charset="0"/>
              <a:cs typeface="Arial" pitchFamily="34" charset="0"/>
            </a:endParaRPr>
          </a:p>
        </p:txBody>
      </p:sp>
      <p:sp>
        <p:nvSpPr>
          <p:cNvPr id="9" name="Rectangle 8"/>
          <p:cNvSpPr/>
          <p:nvPr/>
        </p:nvSpPr>
        <p:spPr>
          <a:xfrm>
            <a:off x="457200" y="6488668"/>
            <a:ext cx="8610601" cy="369332"/>
          </a:xfrm>
          <a:prstGeom prst="rect">
            <a:avLst/>
          </a:prstGeom>
        </p:spPr>
        <p:txBody>
          <a:bodyPr wrap="square">
            <a:spAutoFit/>
          </a:bodyPr>
          <a:lstStyle/>
          <a:p>
            <a:pPr algn="r"/>
            <a:r>
              <a:rPr lang="en-US" dirty="0"/>
              <a:t>https://nccc.ucsf.edu/clinical-resources/pep-resources/pep-quick-guide/</a:t>
            </a:r>
          </a:p>
        </p:txBody>
      </p:sp>
    </p:spTree>
    <p:extLst>
      <p:ext uri="{BB962C8B-B14F-4D97-AF65-F5344CB8AC3E}">
        <p14:creationId xmlns:p14="http://schemas.microsoft.com/office/powerpoint/2010/main" val="24748819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038096280"/>
              </p:ext>
            </p:extLst>
          </p:nvPr>
        </p:nvGraphicFramePr>
        <p:xfrm>
          <a:off x="195223" y="1981200"/>
          <a:ext cx="89154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3510238" y="228600"/>
            <a:ext cx="2057400" cy="1981200"/>
          </a:xfrm>
          <a:prstGeom prst="roundRect">
            <a:avLst/>
          </a:prstGeom>
          <a:blipFill>
            <a:blip r:embed="rId7"/>
            <a:tile tx="0" ty="0" sx="100000" sy="100000" flip="none" algn="tl"/>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smtClean="0">
                <a:solidFill>
                  <a:schemeClr val="tx1"/>
                </a:solidFill>
                <a:latin typeface="Calibri" panose="020F0502020204030204" pitchFamily="34" charset="0"/>
              </a:rPr>
              <a:t>P</a:t>
            </a:r>
            <a:r>
              <a:rPr lang="en-US" sz="9600" baseline="-25000" dirty="0" smtClean="0">
                <a:solidFill>
                  <a:schemeClr val="tx1"/>
                </a:solidFill>
                <a:latin typeface="Calibri" panose="020F0502020204030204" pitchFamily="34" charset="0"/>
              </a:rPr>
              <a:t>3</a:t>
            </a:r>
            <a:endParaRPr lang="en-US" sz="9600" baseline="-25000" dirty="0">
              <a:solidFill>
                <a:schemeClr val="tx1"/>
              </a:solidFill>
              <a:latin typeface="Calibri" panose="020F0502020204030204" pitchFamily="34" charset="0"/>
            </a:endParaRPr>
          </a:p>
        </p:txBody>
      </p:sp>
      <p:sp>
        <p:nvSpPr>
          <p:cNvPr id="4" name="Down Arrow 3"/>
          <p:cNvSpPr/>
          <p:nvPr/>
        </p:nvSpPr>
        <p:spPr>
          <a:xfrm>
            <a:off x="4343400" y="2209800"/>
            <a:ext cx="533400" cy="762000"/>
          </a:xfrm>
          <a:prstGeom prst="downArrow">
            <a:avLst/>
          </a:prstGeom>
          <a:blipFill>
            <a:blip r:embed="rId7"/>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Tree>
    <p:extLst>
      <p:ext uri="{BB962C8B-B14F-4D97-AF65-F5344CB8AC3E}">
        <p14:creationId xmlns:p14="http://schemas.microsoft.com/office/powerpoint/2010/main" val="357422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p:cNvPicPr>
            <a:picLocks noChangeAspect="1" noChangeArrowheads="1"/>
          </p:cNvPicPr>
          <p:nvPr/>
        </p:nvPicPr>
        <p:blipFill>
          <a:blip r:embed="rId3">
            <a:extLst>
              <a:ext uri="{28A0092B-C50C-407E-A947-70E740481C1C}">
                <a14:useLocalDpi xmlns:a14="http://schemas.microsoft.com/office/drawing/2010/main" val="0"/>
              </a:ext>
            </a:extLst>
          </a:blip>
          <a:srcRect l="19289" t="28766" r="55338" b="36842"/>
          <a:stretch>
            <a:fillRect/>
          </a:stretch>
        </p:blipFill>
        <p:spPr bwMode="auto">
          <a:xfrm>
            <a:off x="57150" y="0"/>
            <a:ext cx="897255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9747" name="Rectangle 1"/>
          <p:cNvSpPr>
            <a:spLocks noChangeArrowheads="1"/>
          </p:cNvSpPr>
          <p:nvPr/>
        </p:nvSpPr>
        <p:spPr bwMode="auto">
          <a:xfrm>
            <a:off x="57150" y="6559550"/>
            <a:ext cx="6877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z="1400">
                <a:solidFill>
                  <a:srgbClr val="000000"/>
                </a:solidFill>
                <a:latin typeface="Calibri" pitchFamily="34" charset="0"/>
              </a:rPr>
              <a:t>https://www.cdc.gov/hiv/pdf/library/factsheets/cdc-hiv-care-continuum.pdf</a:t>
            </a:r>
          </a:p>
        </p:txBody>
      </p:sp>
    </p:spTree>
    <p:extLst>
      <p:ext uri="{BB962C8B-B14F-4D97-AF65-F5344CB8AC3E}">
        <p14:creationId xmlns:p14="http://schemas.microsoft.com/office/powerpoint/2010/main" val="28869168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072" t="32315" r="56308" b="49718"/>
          <a:stretch/>
        </p:blipFill>
        <p:spPr bwMode="auto">
          <a:xfrm>
            <a:off x="543221" y="1752600"/>
            <a:ext cx="7981357" cy="39338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5" name="Title 4"/>
          <p:cNvSpPr>
            <a:spLocks noGrp="1"/>
          </p:cNvSpPr>
          <p:nvPr>
            <p:ph type="title"/>
          </p:nvPr>
        </p:nvSpPr>
        <p:spPr>
          <a:xfrm>
            <a:off x="377825" y="238125"/>
            <a:ext cx="8442325" cy="1103313"/>
          </a:xfrm>
        </p:spPr>
        <p:txBody>
          <a:bodyPr/>
          <a:lstStyle/>
          <a:p>
            <a:pPr>
              <a:defRPr/>
            </a:pPr>
            <a:r>
              <a:rPr lang="en-US" dirty="0" smtClean="0">
                <a:solidFill>
                  <a:schemeClr val="accent3">
                    <a:lumMod val="40000"/>
                    <a:lumOff val="60000"/>
                  </a:schemeClr>
                </a:solidFill>
              </a:rPr>
              <a:t>The 90 – 90 – 90 Targets for 2020</a:t>
            </a:r>
            <a:endParaRPr lang="en-US" dirty="0">
              <a:solidFill>
                <a:schemeClr val="accent3">
                  <a:lumMod val="40000"/>
                  <a:lumOff val="60000"/>
                </a:schemeClr>
              </a:solidFill>
            </a:endParaRPr>
          </a:p>
        </p:txBody>
      </p:sp>
      <p:sp>
        <p:nvSpPr>
          <p:cNvPr id="160772" name="Rectangle 5"/>
          <p:cNvSpPr>
            <a:spLocks noChangeArrowheads="1"/>
          </p:cNvSpPr>
          <p:nvPr/>
        </p:nvSpPr>
        <p:spPr bwMode="auto">
          <a:xfrm>
            <a:off x="152400" y="6400800"/>
            <a:ext cx="876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pPr>
            <a:r>
              <a:rPr lang="en-US" altLang="en-US" sz="1400">
                <a:solidFill>
                  <a:srgbClr val="FFFFFF"/>
                </a:solidFill>
              </a:rPr>
              <a:t>http://www.unaids.org/sites/default/files/media_asset/Global_AIDS_update_2017_en.pdf</a:t>
            </a:r>
          </a:p>
        </p:txBody>
      </p:sp>
    </p:spTree>
    <p:extLst>
      <p:ext uri="{BB962C8B-B14F-4D97-AF65-F5344CB8AC3E}">
        <p14:creationId xmlns:p14="http://schemas.microsoft.com/office/powerpoint/2010/main" val="4462339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09988"/>
            <a:ext cx="9144000" cy="3148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1795" name="Title 1"/>
          <p:cNvSpPr>
            <a:spLocks noGrp="1"/>
          </p:cNvSpPr>
          <p:nvPr>
            <p:ph type="title"/>
          </p:nvPr>
        </p:nvSpPr>
        <p:spPr/>
        <p:txBody>
          <a:bodyPr/>
          <a:lstStyle/>
          <a:p>
            <a:r>
              <a:rPr lang="en-US" altLang="en-US" smtClean="0"/>
              <a:t>Most Women Diagnosed with HIV Not Linked to Care</a:t>
            </a:r>
          </a:p>
        </p:txBody>
      </p:sp>
      <p:sp>
        <p:nvSpPr>
          <p:cNvPr id="161796" name="Content Placeholder 2"/>
          <p:cNvSpPr>
            <a:spLocks noGrp="1"/>
          </p:cNvSpPr>
          <p:nvPr>
            <p:ph idx="1"/>
          </p:nvPr>
        </p:nvSpPr>
        <p:spPr>
          <a:xfrm>
            <a:off x="436563" y="1643063"/>
            <a:ext cx="8329612" cy="3679825"/>
          </a:xfrm>
        </p:spPr>
        <p:txBody>
          <a:bodyPr/>
          <a:lstStyle/>
          <a:p>
            <a:r>
              <a:rPr lang="en-US" altLang="en-US" smtClean="0"/>
              <a:t>More than half of women surveyed in the US and its territories who tested positive for HIV in 2015 had received a diagnosis in the past; however, most were not linked to care. </a:t>
            </a:r>
          </a:p>
        </p:txBody>
      </p:sp>
      <p:sp>
        <p:nvSpPr>
          <p:cNvPr id="161797" name="TextBox 3"/>
          <p:cNvSpPr txBox="1">
            <a:spLocks noChangeArrowheads="1"/>
          </p:cNvSpPr>
          <p:nvPr/>
        </p:nvSpPr>
        <p:spPr bwMode="auto">
          <a:xfrm>
            <a:off x="403225" y="6488113"/>
            <a:ext cx="8751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fontAlgn="base">
              <a:spcBef>
                <a:spcPct val="0"/>
              </a:spcBef>
              <a:spcAft>
                <a:spcPct val="0"/>
              </a:spcAft>
              <a:buFontTx/>
              <a:buNone/>
            </a:pPr>
            <a:r>
              <a:rPr lang="en-US" altLang="en-US" sz="1800">
                <a:solidFill>
                  <a:srgbClr val="000000"/>
                </a:solidFill>
                <a:latin typeface="Arial" pitchFamily="34" charset="0"/>
                <a:ea typeface="MS PGothic" pitchFamily="34" charset="-128"/>
              </a:rPr>
              <a:t>Stein R, et al.  MMWR Morb Mortal Wkly Rep. 2017.doi;10.15585/mmwr.mm6641a2</a:t>
            </a:r>
          </a:p>
        </p:txBody>
      </p:sp>
    </p:spTree>
    <p:extLst>
      <p:ext uri="{BB962C8B-B14F-4D97-AF65-F5344CB8AC3E}">
        <p14:creationId xmlns:p14="http://schemas.microsoft.com/office/powerpoint/2010/main" val="31042040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ctrTitle"/>
          </p:nvPr>
        </p:nvSpPr>
        <p:spPr>
          <a:xfrm>
            <a:off x="5902325" y="1703388"/>
            <a:ext cx="2992438" cy="1470025"/>
          </a:xfrm>
        </p:spPr>
        <p:txBody>
          <a:bodyPr/>
          <a:lstStyle/>
          <a:p>
            <a:r>
              <a:rPr lang="en-US" altLang="en-US" sz="3600" smtClean="0"/>
              <a:t>Time From HIV Infection to Diagnosis is Cut 17% in US</a:t>
            </a:r>
          </a:p>
        </p:txBody>
      </p:sp>
      <p:sp>
        <p:nvSpPr>
          <p:cNvPr id="162819" name="Content Placeholder 2"/>
          <p:cNvSpPr>
            <a:spLocks noGrp="1"/>
          </p:cNvSpPr>
          <p:nvPr>
            <p:ph type="subTitle" idx="1"/>
          </p:nvPr>
        </p:nvSpPr>
        <p:spPr>
          <a:xfrm>
            <a:off x="261938" y="4357688"/>
            <a:ext cx="8561387" cy="2138362"/>
          </a:xfrm>
        </p:spPr>
        <p:txBody>
          <a:bodyPr/>
          <a:lstStyle/>
          <a:p>
            <a:r>
              <a:rPr lang="en-US" altLang="en-US" smtClean="0">
                <a:solidFill>
                  <a:schemeClr val="tx1"/>
                </a:solidFill>
              </a:rPr>
              <a:t>The average time between HIV infection and diagnosis decreased 17% in the United States from 3 years and 7 months in 2011 to 3 years in 2015, according to data released by the CDC.</a:t>
            </a:r>
          </a:p>
        </p:txBody>
      </p:sp>
      <p:pic>
        <p:nvPicPr>
          <p:cNvPr id="864258" name="Picture 2"/>
          <p:cNvPicPr>
            <a:picLocks noChangeAspect="1" noChangeArrowheads="1"/>
          </p:cNvPicPr>
          <p:nvPr/>
        </p:nvPicPr>
        <p:blipFill rotWithShape="1">
          <a:blip r:embed="rId2"/>
          <a:srcRect l="7146" r="7833"/>
          <a:stretch/>
        </p:blipFill>
        <p:spPr bwMode="auto">
          <a:xfrm>
            <a:off x="130175" y="190500"/>
            <a:ext cx="5653088"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41838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agentfaircloth.com/wp-content/uploads/2010/03/tight_rope_walker_530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4907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4386" name="AutoShape 1"/>
          <p:cNvCxnSpPr>
            <a:cxnSpLocks noChangeShapeType="1"/>
          </p:cNvCxnSpPr>
          <p:nvPr/>
        </p:nvCxnSpPr>
        <p:spPr bwMode="auto">
          <a:xfrm rot="10800000">
            <a:off x="1243013" y="4364038"/>
            <a:ext cx="2414587" cy="0"/>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44387" name="AutoShape 3"/>
          <p:cNvCxnSpPr>
            <a:cxnSpLocks noChangeShapeType="1"/>
          </p:cNvCxnSpPr>
          <p:nvPr/>
        </p:nvCxnSpPr>
        <p:spPr bwMode="auto">
          <a:xfrm>
            <a:off x="2405063" y="3895725"/>
            <a:ext cx="0" cy="457200"/>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44388" name="AutoShape 3"/>
          <p:cNvCxnSpPr>
            <a:cxnSpLocks noChangeShapeType="1"/>
          </p:cNvCxnSpPr>
          <p:nvPr/>
        </p:nvCxnSpPr>
        <p:spPr bwMode="auto">
          <a:xfrm>
            <a:off x="1249363" y="4357688"/>
            <a:ext cx="0" cy="457200"/>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44389" name="AutoShape 3"/>
          <p:cNvCxnSpPr>
            <a:cxnSpLocks noChangeShapeType="1"/>
          </p:cNvCxnSpPr>
          <p:nvPr/>
        </p:nvCxnSpPr>
        <p:spPr bwMode="auto">
          <a:xfrm>
            <a:off x="3649663" y="4357688"/>
            <a:ext cx="0" cy="457200"/>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44390" name="AutoShape 1"/>
          <p:cNvCxnSpPr>
            <a:cxnSpLocks noChangeShapeType="1"/>
          </p:cNvCxnSpPr>
          <p:nvPr/>
        </p:nvCxnSpPr>
        <p:spPr bwMode="auto">
          <a:xfrm>
            <a:off x="4872038" y="2986088"/>
            <a:ext cx="2481262" cy="0"/>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44391" name="AutoShape 1"/>
          <p:cNvCxnSpPr>
            <a:cxnSpLocks noChangeShapeType="1"/>
          </p:cNvCxnSpPr>
          <p:nvPr/>
        </p:nvCxnSpPr>
        <p:spPr bwMode="auto">
          <a:xfrm flipH="1">
            <a:off x="2393950" y="2986088"/>
            <a:ext cx="2481263" cy="0"/>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44392" name="AutoShape 3"/>
          <p:cNvCxnSpPr>
            <a:cxnSpLocks noChangeShapeType="1"/>
          </p:cNvCxnSpPr>
          <p:nvPr/>
        </p:nvCxnSpPr>
        <p:spPr bwMode="auto">
          <a:xfrm>
            <a:off x="4872038" y="2519363"/>
            <a:ext cx="0" cy="457200"/>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44393" name="AutoShape 3"/>
          <p:cNvCxnSpPr>
            <a:cxnSpLocks noChangeShapeType="1"/>
          </p:cNvCxnSpPr>
          <p:nvPr/>
        </p:nvCxnSpPr>
        <p:spPr bwMode="auto">
          <a:xfrm>
            <a:off x="2405063" y="2967038"/>
            <a:ext cx="0" cy="455612"/>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44394" name="AutoShape 3"/>
          <p:cNvCxnSpPr>
            <a:cxnSpLocks noChangeShapeType="1"/>
          </p:cNvCxnSpPr>
          <p:nvPr/>
        </p:nvCxnSpPr>
        <p:spPr bwMode="auto">
          <a:xfrm>
            <a:off x="7339013" y="2967038"/>
            <a:ext cx="0" cy="457200"/>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164875" name="Rectangle 2"/>
          <p:cNvSpPr>
            <a:spLocks noGrp="1" noChangeArrowheads="1"/>
          </p:cNvSpPr>
          <p:nvPr>
            <p:ph type="title"/>
          </p:nvPr>
        </p:nvSpPr>
        <p:spPr>
          <a:xfrm>
            <a:off x="322263" y="401638"/>
            <a:ext cx="8464550" cy="1103312"/>
          </a:xfrm>
        </p:spPr>
        <p:txBody>
          <a:bodyPr rtlCol="0">
            <a:normAutofit fontScale="90000"/>
          </a:bodyPr>
          <a:lstStyle/>
          <a:p>
            <a:pPr eaLnBrk="1" fontAlgn="auto" hangingPunct="1">
              <a:spcAft>
                <a:spcPts val="0"/>
              </a:spcAft>
              <a:defRPr/>
            </a:pPr>
            <a:r>
              <a:rPr lang="en-US" sz="3600" smtClean="0"/>
              <a:t>HPTN 052: HIV Transmission Reduced by 96% in Serodiscordant Couples</a:t>
            </a:r>
          </a:p>
        </p:txBody>
      </p:sp>
      <p:sp>
        <p:nvSpPr>
          <p:cNvPr id="144396" name="Rectangle 3"/>
          <p:cNvSpPr>
            <a:spLocks noGrp="1" noChangeArrowheads="1"/>
          </p:cNvSpPr>
          <p:nvPr>
            <p:ph idx="1"/>
          </p:nvPr>
        </p:nvSpPr>
        <p:spPr>
          <a:xfrm>
            <a:off x="5141913" y="4505325"/>
            <a:ext cx="3741737" cy="1377950"/>
          </a:xfrm>
        </p:spPr>
        <p:txBody>
          <a:bodyPr/>
          <a:lstStyle/>
          <a:p>
            <a:pPr marL="0" indent="0" eaLnBrk="1" hangingPunct="1">
              <a:buFont typeface="Wingdings" pitchFamily="2" charset="2"/>
              <a:buNone/>
            </a:pPr>
            <a:r>
              <a:rPr lang="en-US" altLang="en-US" sz="1800" smtClean="0"/>
              <a:t>Single transmission in patient in immediate ART arm believed to have occurred close to time therapy began and prior to suppression of VL</a:t>
            </a:r>
          </a:p>
        </p:txBody>
      </p:sp>
      <p:sp>
        <p:nvSpPr>
          <p:cNvPr id="144397" name="Text Box 6"/>
          <p:cNvSpPr txBox="1">
            <a:spLocks noChangeArrowheads="1"/>
          </p:cNvSpPr>
          <p:nvPr/>
        </p:nvSpPr>
        <p:spPr bwMode="auto">
          <a:xfrm>
            <a:off x="2713038" y="1919288"/>
            <a:ext cx="4303712" cy="923925"/>
          </a:xfrm>
          <a:prstGeom prst="rect">
            <a:avLst/>
          </a:prstGeom>
          <a:solidFill>
            <a:schemeClr val="tx1"/>
          </a:solidFill>
          <a:ln w="9525">
            <a:solidFill>
              <a:schemeClr val="bg1"/>
            </a:solidFill>
            <a:miter lim="800000"/>
            <a:headEnd/>
            <a:tailEnd/>
          </a:ln>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zh-CN" sz="1800" b="1">
                <a:solidFill>
                  <a:srgbClr val="FFFFFF"/>
                </a:solidFill>
                <a:latin typeface="Arial" pitchFamily="34" charset="0"/>
                <a:cs typeface="Arial" pitchFamily="34" charset="0"/>
              </a:rPr>
              <a:t>Total HIV-1 Transmission Events: 39</a:t>
            </a:r>
          </a:p>
          <a:p>
            <a:pPr algn="ctr" eaLnBrk="1" fontAlgn="base" hangingPunct="1">
              <a:spcBef>
                <a:spcPct val="0"/>
              </a:spcBef>
              <a:spcAft>
                <a:spcPct val="0"/>
              </a:spcAft>
              <a:buFontTx/>
              <a:buNone/>
            </a:pPr>
            <a:r>
              <a:rPr lang="en-US" altLang="zh-CN" sz="1800">
                <a:solidFill>
                  <a:srgbClr val="FFFFFF"/>
                </a:solidFill>
                <a:latin typeface="Arial" pitchFamily="34" charset="0"/>
                <a:cs typeface="Arial" pitchFamily="34" charset="0"/>
              </a:rPr>
              <a:t>(4 in immediate arm and 35 in delayed arm; </a:t>
            </a:r>
            <a:r>
              <a:rPr lang="en-US" altLang="zh-CN" sz="1800" i="1">
                <a:solidFill>
                  <a:srgbClr val="FFFFFF"/>
                </a:solidFill>
                <a:latin typeface="Arial" pitchFamily="34" charset="0"/>
                <a:cs typeface="Arial" pitchFamily="34" charset="0"/>
              </a:rPr>
              <a:t>P </a:t>
            </a:r>
            <a:r>
              <a:rPr lang="en-US" altLang="zh-CN" sz="1800">
                <a:solidFill>
                  <a:srgbClr val="FFFFFF"/>
                </a:solidFill>
                <a:latin typeface="Arial" pitchFamily="34" charset="0"/>
                <a:cs typeface="Arial" pitchFamily="34" charset="0"/>
              </a:rPr>
              <a:t> &lt; .0001)</a:t>
            </a:r>
          </a:p>
        </p:txBody>
      </p:sp>
      <p:sp>
        <p:nvSpPr>
          <p:cNvPr id="144398" name="Text Box 6"/>
          <p:cNvSpPr txBox="1">
            <a:spLocks noChangeArrowheads="1"/>
          </p:cNvSpPr>
          <p:nvPr/>
        </p:nvSpPr>
        <p:spPr bwMode="auto">
          <a:xfrm>
            <a:off x="1230313" y="3125788"/>
            <a:ext cx="2351087" cy="1081087"/>
          </a:xfrm>
          <a:prstGeom prst="rect">
            <a:avLst/>
          </a:prstGeom>
          <a:solidFill>
            <a:schemeClr val="tx1"/>
          </a:solidFill>
          <a:ln w="9525">
            <a:solidFill>
              <a:schemeClr val="bg1"/>
            </a:solidFill>
            <a:miter lim="800000"/>
            <a:headEnd/>
            <a:tailEnd/>
          </a:ln>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zh-CN" sz="1800" b="1">
                <a:solidFill>
                  <a:srgbClr val="FFFFFF"/>
                </a:solidFill>
                <a:latin typeface="Arial" pitchFamily="34" charset="0"/>
                <a:cs typeface="Arial" pitchFamily="34" charset="0"/>
              </a:rPr>
              <a:t>Linked Transmissions: 28</a:t>
            </a:r>
          </a:p>
        </p:txBody>
      </p:sp>
      <p:sp>
        <p:nvSpPr>
          <p:cNvPr id="144399" name="Text Box 6"/>
          <p:cNvSpPr txBox="1">
            <a:spLocks noChangeArrowheads="1"/>
          </p:cNvSpPr>
          <p:nvPr/>
        </p:nvSpPr>
        <p:spPr bwMode="auto">
          <a:xfrm>
            <a:off x="6162675" y="3125788"/>
            <a:ext cx="2351088" cy="1081087"/>
          </a:xfrm>
          <a:prstGeom prst="rect">
            <a:avLst/>
          </a:prstGeom>
          <a:solidFill>
            <a:schemeClr val="tx1"/>
          </a:solidFill>
          <a:ln w="9525">
            <a:solidFill>
              <a:schemeClr val="bg1"/>
            </a:solidFill>
            <a:miter lim="800000"/>
            <a:headEnd/>
            <a:tailEnd/>
          </a:ln>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zh-CN" sz="1800" b="1">
                <a:solidFill>
                  <a:srgbClr val="FFFFFF"/>
                </a:solidFill>
                <a:latin typeface="Arial" pitchFamily="34" charset="0"/>
                <a:cs typeface="Arial" pitchFamily="34" charset="0"/>
              </a:rPr>
              <a:t>Unlinked or TBD Transmissions: 11</a:t>
            </a:r>
          </a:p>
        </p:txBody>
      </p:sp>
      <p:sp>
        <p:nvSpPr>
          <p:cNvPr id="14" name="Right Brace 13"/>
          <p:cNvSpPr/>
          <p:nvPr/>
        </p:nvSpPr>
        <p:spPr>
          <a:xfrm rot="5400000">
            <a:off x="2329656" y="4431507"/>
            <a:ext cx="261937" cy="2425700"/>
          </a:xfrm>
          <a:prstGeom prst="rightBrace">
            <a:avLst>
              <a:gd name="adj1" fmla="val 49822"/>
              <a:gd name="adj2" fmla="val 50000"/>
            </a:avLst>
          </a:prstGeom>
          <a:solidFill>
            <a:schemeClr val="tx1"/>
          </a:solidFill>
          <a:ln w="28575">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dirty="0">
              <a:solidFill>
                <a:srgbClr val="FFFFFF"/>
              </a:solidFill>
            </a:endParaRPr>
          </a:p>
        </p:txBody>
      </p:sp>
      <p:sp>
        <p:nvSpPr>
          <p:cNvPr id="144401" name="Title 1"/>
          <p:cNvSpPr txBox="1">
            <a:spLocks/>
          </p:cNvSpPr>
          <p:nvPr/>
        </p:nvSpPr>
        <p:spPr bwMode="auto">
          <a:xfrm>
            <a:off x="617538" y="5645150"/>
            <a:ext cx="36861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altLang="en-US" sz="2000" b="1" i="1">
                <a:solidFill>
                  <a:srgbClr val="000000"/>
                </a:solidFill>
                <a:ea typeface="MS PGothic" pitchFamily="34" charset="-128"/>
                <a:cs typeface="Arial" pitchFamily="34" charset="0"/>
              </a:rPr>
              <a:t>P</a:t>
            </a:r>
            <a:r>
              <a:rPr lang="en-US" altLang="en-US" sz="2000" b="1">
                <a:solidFill>
                  <a:srgbClr val="000000"/>
                </a:solidFill>
                <a:ea typeface="MS PGothic" pitchFamily="34" charset="-128"/>
                <a:cs typeface="Arial" pitchFamily="34" charset="0"/>
              </a:rPr>
              <a:t> &lt; .001</a:t>
            </a:r>
          </a:p>
        </p:txBody>
      </p:sp>
      <p:sp>
        <p:nvSpPr>
          <p:cNvPr id="144402" name="Text Box 6"/>
          <p:cNvSpPr txBox="1">
            <a:spLocks noChangeArrowheads="1"/>
          </p:cNvSpPr>
          <p:nvPr/>
        </p:nvSpPr>
        <p:spPr bwMode="auto">
          <a:xfrm>
            <a:off x="2940050" y="4527550"/>
            <a:ext cx="1414463" cy="974725"/>
          </a:xfrm>
          <a:prstGeom prst="rect">
            <a:avLst/>
          </a:prstGeom>
          <a:solidFill>
            <a:schemeClr val="tx1"/>
          </a:solidFill>
          <a:ln w="9525">
            <a:solidFill>
              <a:schemeClr val="bg1"/>
            </a:solidFill>
            <a:miter lim="800000"/>
            <a:headEnd/>
            <a:tailEnd/>
          </a:ln>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zh-CN" sz="1800" b="1">
                <a:solidFill>
                  <a:srgbClr val="FFFFFF"/>
                </a:solidFill>
                <a:latin typeface="Arial" pitchFamily="34" charset="0"/>
                <a:cs typeface="Arial" pitchFamily="34" charset="0"/>
              </a:rPr>
              <a:t>Immediate Arm: 1</a:t>
            </a:r>
          </a:p>
        </p:txBody>
      </p:sp>
      <p:sp>
        <p:nvSpPr>
          <p:cNvPr id="144403" name="Text Box 6"/>
          <p:cNvSpPr txBox="1">
            <a:spLocks noChangeArrowheads="1"/>
          </p:cNvSpPr>
          <p:nvPr/>
        </p:nvSpPr>
        <p:spPr bwMode="auto">
          <a:xfrm>
            <a:off x="557213" y="4527550"/>
            <a:ext cx="1414462" cy="955675"/>
          </a:xfrm>
          <a:prstGeom prst="rect">
            <a:avLst/>
          </a:prstGeom>
          <a:solidFill>
            <a:schemeClr val="tx1"/>
          </a:solidFill>
          <a:ln w="9525">
            <a:solidFill>
              <a:schemeClr val="bg1"/>
            </a:solidFill>
            <a:miter lim="800000"/>
            <a:headEnd/>
            <a:tailEnd/>
          </a:ln>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zh-CN" sz="1800" b="1">
                <a:solidFill>
                  <a:srgbClr val="FFFFFF"/>
                </a:solidFill>
                <a:latin typeface="Arial" pitchFamily="34" charset="0"/>
                <a:cs typeface="Arial" pitchFamily="34" charset="0"/>
              </a:rPr>
              <a:t>Delayed Arm: 27</a:t>
            </a:r>
          </a:p>
        </p:txBody>
      </p:sp>
      <p:cxnSp>
        <p:nvCxnSpPr>
          <p:cNvPr id="144404" name="Straight Arrow Connector 25"/>
          <p:cNvCxnSpPr>
            <a:cxnSpLocks noChangeShapeType="1"/>
          </p:cNvCxnSpPr>
          <p:nvPr/>
        </p:nvCxnSpPr>
        <p:spPr bwMode="auto">
          <a:xfrm flipV="1">
            <a:off x="4419600" y="4645025"/>
            <a:ext cx="677863" cy="393700"/>
          </a:xfrm>
          <a:prstGeom prst="straightConnector1">
            <a:avLst/>
          </a:prstGeom>
          <a:noFill/>
          <a:ln w="28575" algn="ctr">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44405" name="Text Box 11"/>
          <p:cNvSpPr txBox="1">
            <a:spLocks noChangeArrowheads="1"/>
          </p:cNvSpPr>
          <p:nvPr/>
        </p:nvSpPr>
        <p:spPr bwMode="auto">
          <a:xfrm>
            <a:off x="285750" y="6199188"/>
            <a:ext cx="8561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z="1200" b="1">
                <a:solidFill>
                  <a:srgbClr val="000000"/>
                </a:solidFill>
                <a:ea typeface="MS PGothic" pitchFamily="34" charset="-128"/>
                <a:cs typeface="Arial" pitchFamily="34" charset="0"/>
              </a:rPr>
              <a:t>Cohen MS, et al. IAS 2011. Abstract MOAX0102. </a:t>
            </a:r>
            <a:br>
              <a:rPr lang="en-US" altLang="en-US" sz="1200" b="1">
                <a:solidFill>
                  <a:srgbClr val="000000"/>
                </a:solidFill>
                <a:ea typeface="MS PGothic" pitchFamily="34" charset="-128"/>
                <a:cs typeface="Arial" pitchFamily="34" charset="0"/>
              </a:rPr>
            </a:br>
            <a:r>
              <a:rPr lang="en-US" altLang="en-US" sz="1200" b="1">
                <a:solidFill>
                  <a:srgbClr val="000000"/>
                </a:solidFill>
                <a:ea typeface="MS PGothic" pitchFamily="34" charset="-128"/>
                <a:cs typeface="Arial" pitchFamily="34" charset="0"/>
              </a:rPr>
              <a:t>Cohen MS, et al. </a:t>
            </a:r>
            <a:r>
              <a:rPr lang="en-US" altLang="en-US" sz="1200" b="1" i="1">
                <a:solidFill>
                  <a:srgbClr val="000000"/>
                </a:solidFill>
                <a:ea typeface="MS PGothic" pitchFamily="34" charset="-128"/>
                <a:cs typeface="Arial" pitchFamily="34" charset="0"/>
              </a:rPr>
              <a:t>N Engl J Med</a:t>
            </a:r>
            <a:r>
              <a:rPr lang="en-US" altLang="en-US" sz="1200" b="1">
                <a:solidFill>
                  <a:srgbClr val="000000"/>
                </a:solidFill>
                <a:ea typeface="MS PGothic" pitchFamily="34" charset="-128"/>
                <a:cs typeface="Arial" pitchFamily="34" charset="0"/>
              </a:rPr>
              <a:t> 2011</a:t>
            </a:r>
          </a:p>
        </p:txBody>
      </p:sp>
    </p:spTree>
    <p:extLst>
      <p:ext uri="{BB962C8B-B14F-4D97-AF65-F5344CB8AC3E}">
        <p14:creationId xmlns:p14="http://schemas.microsoft.com/office/powerpoint/2010/main" val="1635633311"/>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3600" smtClean="0"/>
              <a:t>Efficacy of HIV Prevention Strategies From Randomized Clinical Trials</a:t>
            </a:r>
          </a:p>
        </p:txBody>
      </p:sp>
      <p:sp>
        <p:nvSpPr>
          <p:cNvPr id="145411" name="Content Placeholder 4"/>
          <p:cNvSpPr>
            <a:spLocks noGrp="1"/>
          </p:cNvSpPr>
          <p:nvPr>
            <p:ph idx="1"/>
          </p:nvPr>
        </p:nvSpPr>
        <p:spPr/>
        <p:txBody>
          <a:bodyPr/>
          <a:lstStyle/>
          <a:p>
            <a:pPr eaLnBrk="1" hangingPunct="1"/>
            <a:endParaRPr lang="en-US" altLang="en-US" smtClean="0"/>
          </a:p>
        </p:txBody>
      </p:sp>
      <p:sp>
        <p:nvSpPr>
          <p:cNvPr id="145412" name="Text Box 11"/>
          <p:cNvSpPr txBox="1">
            <a:spLocks noChangeArrowheads="1"/>
          </p:cNvSpPr>
          <p:nvPr/>
        </p:nvSpPr>
        <p:spPr bwMode="auto">
          <a:xfrm>
            <a:off x="285750" y="6384925"/>
            <a:ext cx="85613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fr-FR" altLang="en-US" sz="1200" b="1">
                <a:solidFill>
                  <a:srgbClr val="FFFFFF"/>
                </a:solidFill>
                <a:ea typeface="MS PGothic" pitchFamily="34" charset="-128"/>
                <a:cs typeface="Arial" pitchFamily="34" charset="0"/>
              </a:rPr>
              <a:t>Abdool Karim SS, et al. </a:t>
            </a:r>
            <a:r>
              <a:rPr lang="fr-FR" altLang="en-US" sz="1200" b="1" i="1">
                <a:solidFill>
                  <a:srgbClr val="FFFFFF"/>
                </a:solidFill>
                <a:ea typeface="MS PGothic" pitchFamily="34" charset="-128"/>
                <a:cs typeface="Arial" pitchFamily="34" charset="0"/>
              </a:rPr>
              <a:t>Lancet</a:t>
            </a:r>
            <a:r>
              <a:rPr lang="fr-FR" altLang="en-US" sz="1200" b="1">
                <a:solidFill>
                  <a:srgbClr val="FFFFFF"/>
                </a:solidFill>
                <a:ea typeface="MS PGothic" pitchFamily="34" charset="-128"/>
                <a:cs typeface="Arial" pitchFamily="34" charset="0"/>
              </a:rPr>
              <a:t> 2011; Jul 17. </a:t>
            </a:r>
            <a:endParaRPr lang="en-US" altLang="en-US" sz="1200" b="1">
              <a:solidFill>
                <a:srgbClr val="FFFFFF"/>
              </a:solidFill>
              <a:ea typeface="MS PGothic" pitchFamily="34" charset="-128"/>
              <a:cs typeface="Arial" pitchFamily="34" charset="0"/>
            </a:endParaRPr>
          </a:p>
        </p:txBody>
      </p:sp>
      <p:pic>
        <p:nvPicPr>
          <p:cNvPr id="331780" name="Picture 4" descr="Lancet figure2.png"/>
          <p:cNvPicPr>
            <a:picLocks noChangeAspect="1"/>
          </p:cNvPicPr>
          <p:nvPr/>
        </p:nvPicPr>
        <p:blipFill>
          <a:blip r:embed="rId3"/>
          <a:srcRect/>
          <a:stretch>
            <a:fillRect/>
          </a:stretch>
        </p:blipFill>
        <p:spPr bwMode="auto">
          <a:xfrm>
            <a:off x="457200" y="1765300"/>
            <a:ext cx="8389938" cy="4610100"/>
          </a:xfrm>
          <a:prstGeom prst="rect">
            <a:avLst/>
          </a:prstGeom>
          <a:ln>
            <a:noFill/>
          </a:ln>
          <a:effectLst>
            <a:outerShdw blurRad="292100" dist="139700" dir="2700000" algn="tl" rotWithShape="0">
              <a:srgbClr val="333333">
                <a:alpha val="65000"/>
              </a:srgbClr>
            </a:outerShdw>
          </a:effectLst>
        </p:spPr>
      </p:pic>
      <p:sp>
        <p:nvSpPr>
          <p:cNvPr id="145414" name="Oval 1"/>
          <p:cNvSpPr>
            <a:spLocks noChangeArrowheads="1"/>
          </p:cNvSpPr>
          <p:nvPr/>
        </p:nvSpPr>
        <p:spPr bwMode="auto">
          <a:xfrm>
            <a:off x="165100" y="1993900"/>
            <a:ext cx="8682038" cy="811213"/>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buClr>
                <a:srgbClr val="99CC00"/>
              </a:buClr>
            </a:pPr>
            <a:endParaRPr lang="en-US" altLang="en-US">
              <a:solidFill>
                <a:srgbClr val="000000"/>
              </a:solidFill>
              <a:ea typeface="MS PGothic" pitchFamily="34" charset="-128"/>
              <a:cs typeface="Arial" pitchFamily="34" charset="0"/>
            </a:endParaRPr>
          </a:p>
        </p:txBody>
      </p:sp>
    </p:spTree>
    <p:extLst>
      <p:ext uri="{BB962C8B-B14F-4D97-AF65-F5344CB8AC3E}">
        <p14:creationId xmlns:p14="http://schemas.microsoft.com/office/powerpoint/2010/main" val="977283407"/>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p:txBody>
          <a:bodyPr/>
          <a:lstStyle/>
          <a:p>
            <a:r>
              <a:rPr lang="en-US" altLang="en-US" smtClean="0"/>
              <a:t>So…The Test is Negative</a:t>
            </a:r>
            <a:br>
              <a:rPr lang="en-US" altLang="en-US" smtClean="0"/>
            </a:br>
            <a:r>
              <a:rPr lang="en-US" altLang="en-US" smtClean="0"/>
              <a:t>But a High Risk Testee</a:t>
            </a:r>
          </a:p>
        </p:txBody>
      </p:sp>
      <p:pic>
        <p:nvPicPr>
          <p:cNvPr id="146435" name="Picture 2" descr="Image result for So the HIV Test is negati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27200"/>
            <a:ext cx="9161463"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751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0.gstatic.com/images?q=tbn:ANd9GcR2XHU1KxOE7rL3bVBTSaPBI0dLTzmmL9lSn5MPqPtX1E6resRG4w"/>
          <p:cNvPicPr>
            <a:picLocks noChangeAspect="1" noChangeArrowheads="1"/>
          </p:cNvPicPr>
          <p:nvPr/>
        </p:nvPicPr>
        <p:blipFill rotWithShape="1">
          <a:blip r:embed="rId2"/>
          <a:srcRect t="2998"/>
          <a:stretch/>
        </p:blipFill>
        <p:spPr bwMode="auto">
          <a:xfrm>
            <a:off x="1905000" y="307975"/>
            <a:ext cx="5562600" cy="62785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5638801"/>
            <a:ext cx="8686800" cy="1103791"/>
          </a:xfrm>
          <a:prstGeom prst="rect">
            <a:avLst/>
          </a:prstGeom>
          <a:solidFill>
            <a:schemeClr val="bg1"/>
          </a:solidFill>
          <a:effectLst>
            <a:outerShdw blurRad="50800" dist="38100" dir="5400000" algn="t" rotWithShape="0">
              <a:prstClr val="black">
                <a:alpha val="40000"/>
              </a:prstClr>
            </a:outerShdw>
          </a:effectLst>
        </p:spPr>
        <p:txBody>
          <a:bodyPr>
            <a:spAutoFit/>
            <a:scene3d>
              <a:camera prst="orthographicFront"/>
              <a:lightRig rig="threePt" dir="t"/>
            </a:scene3d>
            <a:sp3d extrusionH="57150">
              <a:bevelT w="38100" h="38100" prst="relaxedInset"/>
            </a:sp3d>
          </a:bodyPr>
          <a:lstStyle/>
          <a:p>
            <a:pPr algn="ctr">
              <a:defRPr/>
            </a:pPr>
            <a:r>
              <a:rPr lang="en-US" sz="3200" b="1" dirty="0">
                <a:ln w="19050">
                  <a:solidFill>
                    <a:sysClr val="windowText" lastClr="000000"/>
                  </a:solidFill>
                  <a:prstDash val="solid"/>
                </a:ln>
                <a:solidFill>
                  <a:sysClr val="windowText" lastClr="000000"/>
                </a:solidFill>
                <a:effectLst>
                  <a:outerShdw blurRad="50000" dist="50800" dir="7500000" algn="tl">
                    <a:srgbClr val="000000">
                      <a:shade val="5000"/>
                      <a:alpha val="35000"/>
                    </a:srgbClr>
                  </a:outerShdw>
                </a:effectLst>
                <a:latin typeface="Arial" pitchFamily="34" charset="0"/>
                <a:ea typeface="MS PGothic" pitchFamily="34" charset="-128"/>
                <a:cs typeface="Arial" pitchFamily="34" charset="0"/>
              </a:rPr>
              <a:t>“The top doesn’t come off.  </a:t>
            </a:r>
          </a:p>
          <a:p>
            <a:pPr algn="ctr">
              <a:defRPr/>
            </a:pPr>
            <a:r>
              <a:rPr lang="en-US" sz="3200" b="1" dirty="0">
                <a:ln w="19050">
                  <a:solidFill>
                    <a:sysClr val="windowText" lastClr="000000"/>
                  </a:solidFill>
                  <a:prstDash val="solid"/>
                </a:ln>
                <a:solidFill>
                  <a:sysClr val="windowText" lastClr="000000"/>
                </a:solidFill>
                <a:effectLst>
                  <a:outerShdw blurRad="50000" dist="50800" dir="7500000" algn="tl">
                    <a:srgbClr val="000000">
                      <a:shade val="5000"/>
                      <a:alpha val="35000"/>
                    </a:srgbClr>
                  </a:outerShdw>
                </a:effectLst>
                <a:latin typeface="Arial" pitchFamily="34" charset="0"/>
                <a:ea typeface="MS PGothic" pitchFamily="34" charset="-128"/>
                <a:cs typeface="Arial" pitchFamily="34" charset="0"/>
              </a:rPr>
              <a:t>It’s preventative medicine.”</a:t>
            </a:r>
          </a:p>
        </p:txBody>
      </p:sp>
    </p:spTree>
    <p:extLst>
      <p:ext uri="{BB962C8B-B14F-4D97-AF65-F5344CB8AC3E}">
        <p14:creationId xmlns:p14="http://schemas.microsoft.com/office/powerpoint/2010/main" val="1379250762"/>
      </p:ext>
    </p:extLst>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iprex_template">
  <a:themeElements>
    <a:clrScheme name="2_iprex_template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2_iprex_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iprex_template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2_iprex_template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2_iprex_template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2_iprex_template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2_iprex_template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2_iprex_template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2_iprex_template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2_iprex_template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2_iprex_template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iprex_template">
  <a:themeElements>
    <a:clrScheme name="2_iprex_template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2_iprex_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iprex_template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2_iprex_template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2_iprex_template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2_iprex_template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2_iprex_template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2_iprex_template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2_iprex_template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2_iprex_template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2_iprex_template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_Default Design">
  <a:themeElements>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Sketchbook">
  <a:themeElements>
    <a:clrScheme name="Custom 2">
      <a:dk1>
        <a:srgbClr val="000000"/>
      </a:dk1>
      <a:lt1>
        <a:srgbClr val="FFFFFF"/>
      </a:lt1>
      <a:dk2>
        <a:srgbClr val="D1282E"/>
      </a:dk2>
      <a:lt2>
        <a:srgbClr val="C8C8B1"/>
      </a:lt2>
      <a:accent1>
        <a:srgbClr val="0070C0"/>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Winfield 4-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Sketchbook">
  <a:themeElements>
    <a:clrScheme name="Custom 2">
      <a:dk1>
        <a:srgbClr val="000000"/>
      </a:dk1>
      <a:lt1>
        <a:srgbClr val="FFFFFF"/>
      </a:lt1>
      <a:dk2>
        <a:srgbClr val="D1282E"/>
      </a:dk2>
      <a:lt2>
        <a:srgbClr val="C8C8B1"/>
      </a:lt2>
      <a:accent1>
        <a:srgbClr val="0070C0"/>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10_Custom Design">
  <a:themeElements>
    <a:clrScheme name="ONC Theme">
      <a:dk1>
        <a:srgbClr val="CDCDCF"/>
      </a:dk1>
      <a:lt1>
        <a:srgbClr val="FFFFFF"/>
      </a:lt1>
      <a:dk2>
        <a:srgbClr val="00003E"/>
      </a:dk2>
      <a:lt2>
        <a:srgbClr val="F8F45A"/>
      </a:lt2>
      <a:accent1>
        <a:srgbClr val="12AD2B"/>
      </a:accent1>
      <a:accent2>
        <a:srgbClr val="5AAACE"/>
      </a:accent2>
      <a:accent3>
        <a:srgbClr val="F6A108"/>
      </a:accent3>
      <a:accent4>
        <a:srgbClr val="4FAD26"/>
      </a:accent4>
      <a:accent5>
        <a:srgbClr val="2B85B8"/>
      </a:accent5>
      <a:accent6>
        <a:srgbClr val="8B3D9A"/>
      </a:accent6>
      <a:hlink>
        <a:srgbClr val="F6A108"/>
      </a:hlink>
      <a:folHlink>
        <a:srgbClr val="8B3D9A"/>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none">
        <a:spAutoFit/>
      </a:bodyPr>
      <a:lstStyle>
        <a:defPPr eaLnBrk="1" hangingPunct="1">
          <a:lnSpc>
            <a:spcPct val="100000"/>
          </a:lnSpc>
          <a:spcBef>
            <a:spcPct val="0"/>
          </a:spcBef>
          <a:spcAft>
            <a:spcPct val="0"/>
          </a:spcAft>
          <a:buClrTx/>
          <a:buFontTx/>
          <a:buNone/>
          <a:defRPr sz="1400" b="0" dirty="0" smtClean="0">
            <a:solidFill>
              <a:schemeClr val="bg2"/>
            </a:solidFill>
          </a:defRPr>
        </a:defPPr>
      </a:lstStyle>
    </a:spDef>
    <a:lnDef>
      <a:spPr bwMode="auto">
        <a:noFill/>
        <a:ln w="28575"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buNone/>
          <a:defRPr b="0" dirty="0"/>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676</TotalTime>
  <Words>3537</Words>
  <Application>Microsoft Office PowerPoint</Application>
  <PresentationFormat>On-screen Show (4:3)</PresentationFormat>
  <Paragraphs>423</Paragraphs>
  <Slides>59</Slides>
  <Notes>15</Notes>
  <HiddenSlides>0</HiddenSlides>
  <MMClips>0</MMClips>
  <ScaleCrop>false</ScaleCrop>
  <HeadingPairs>
    <vt:vector size="4" baseType="variant">
      <vt:variant>
        <vt:lpstr>Theme</vt:lpstr>
      </vt:variant>
      <vt:variant>
        <vt:i4>16</vt:i4>
      </vt:variant>
      <vt:variant>
        <vt:lpstr>Slide Titles</vt:lpstr>
      </vt:variant>
      <vt:variant>
        <vt:i4>59</vt:i4>
      </vt:variant>
    </vt:vector>
  </HeadingPairs>
  <TitlesOfParts>
    <vt:vector size="75" baseType="lpstr">
      <vt:lpstr>Office Theme</vt:lpstr>
      <vt:lpstr>1_Office Theme</vt:lpstr>
      <vt:lpstr>12_Office Theme</vt:lpstr>
      <vt:lpstr>3_Sketchbook</vt:lpstr>
      <vt:lpstr>9_Office Theme</vt:lpstr>
      <vt:lpstr>4_Winfield 4-16</vt:lpstr>
      <vt:lpstr>5_Office Theme</vt:lpstr>
      <vt:lpstr>4_Sketchbook</vt:lpstr>
      <vt:lpstr>10_Custom Design</vt:lpstr>
      <vt:lpstr>2_Office Theme</vt:lpstr>
      <vt:lpstr>2_iprex_template</vt:lpstr>
      <vt:lpstr>3_iprex_template</vt:lpstr>
      <vt:lpstr>3_Office Theme</vt:lpstr>
      <vt:lpstr>4_Office Theme</vt:lpstr>
      <vt:lpstr>6_Office Theme</vt:lpstr>
      <vt:lpstr>3_Default Design</vt:lpstr>
      <vt:lpstr>3 Ps To Prevent HIV Transmission (oPEP, PrEP, nPEP)</vt:lpstr>
      <vt:lpstr>PowerPoint Presentation</vt:lpstr>
      <vt:lpstr>PowerPoint Presentation</vt:lpstr>
      <vt:lpstr>PowerPoint Presentation</vt:lpstr>
      <vt:lpstr>Treatment as Prevention:  HPTN 052–96% Reduction in HIV Transmission</vt:lpstr>
      <vt:lpstr>HPTN 052: HIV Transmission Reduced by 96% in Serodiscordant Couples</vt:lpstr>
      <vt:lpstr>Efficacy of HIV Prevention Strategies From Randomized Clinical Trials</vt:lpstr>
      <vt:lpstr>So…The Test is Negative But a High Risk Testee</vt:lpstr>
      <vt:lpstr>PowerPoint Presentation</vt:lpstr>
      <vt:lpstr>PowerPoint Presentation</vt:lpstr>
      <vt:lpstr>Missed PrEP Opportunities</vt:lpstr>
      <vt:lpstr>PowerPoint Presentation</vt:lpstr>
      <vt:lpstr>FTC/TDF (TRUVADA) FOR PrEP INDICATION</vt:lpstr>
      <vt:lpstr>PrEP Facts</vt:lpstr>
      <vt:lpstr>CDC PrEP Guidance:  Who is recommended for PrEP? </vt:lpstr>
      <vt:lpstr>TRUVADA FOR PrEP SHOULD BE USED AS PART OF A COMPREHENSIVE PREVENTION STRATEGY</vt:lpstr>
      <vt:lpstr>TRUVADA FOR PrEP: REQUIREMENTS FOR INITIATION AND MONITORING FOR HIV-1 INFECTION</vt:lpstr>
      <vt:lpstr>PCPs Often Prescribe PrEP Before Ordering HIV Testing</vt:lpstr>
      <vt:lpstr>Follow-up Visits      </vt:lpstr>
      <vt:lpstr>CONTRAINDICATIONS, DOSAGE AND ADMINISTRATION, AND HBV TESTING</vt:lpstr>
      <vt:lpstr>Drug for PrEP</vt:lpstr>
      <vt:lpstr>PowerPoint Presentation</vt:lpstr>
      <vt:lpstr>Non-Occupational  Post Exposure Protocol (nPEP)</vt:lpstr>
      <vt:lpstr>Non-Occupational  Post Exposure Protocol (nPEP)</vt:lpstr>
      <vt:lpstr>nPEP Procedure</vt:lpstr>
      <vt:lpstr>Algorithm of Evaluation and Treatment of Possible non-occupational HIV Exposures</vt:lpstr>
      <vt:lpstr>Early Treatment of the Exposed Patient is the PRIORITY and should NOT be delayed while waiting for lab results</vt:lpstr>
      <vt:lpstr>Sequence of Appearance of Laboratory Markers of HIV-1 Infection</vt:lpstr>
      <vt:lpstr>nPEP:  Laboratory Tests</vt:lpstr>
      <vt:lpstr>nPEP Medication Regimen</vt:lpstr>
      <vt:lpstr>Tenofovir DF (TDF) and Emtricitabine (FTC) in Patients with Renal Insufficiency </vt:lpstr>
      <vt:lpstr>nPEP Medication Regimen</vt:lpstr>
      <vt:lpstr>PowerPoint Presentation</vt:lpstr>
      <vt:lpstr>PowerPoint Presentation</vt:lpstr>
      <vt:lpstr>Needlestick injuries with contaminated needles can happen at any point of use including: </vt:lpstr>
      <vt:lpstr>Healthcare workers are at risk of injuries when:</vt:lpstr>
      <vt:lpstr> Needle Design Impacts The Risk of Injury </vt:lpstr>
      <vt:lpstr>PowerPoint Presentation</vt:lpstr>
      <vt:lpstr>Things to Do IMMEDIATELY in Response to Needlestick Injury… </vt:lpstr>
      <vt:lpstr>PowerPoint Presentation</vt:lpstr>
      <vt:lpstr>Before initiating PEP First…If possible…determine if the source patient…</vt:lpstr>
      <vt:lpstr>HIV PEP</vt:lpstr>
      <vt:lpstr>PowerPoint Presentation</vt:lpstr>
      <vt:lpstr>Rationale of HIV PEP</vt:lpstr>
      <vt:lpstr>Factors That Increase Risk</vt:lpstr>
      <vt:lpstr>Estimated Per-Act Risk for Acquisition of HIV,  by Exposure Route </vt:lpstr>
      <vt:lpstr>HIV PEP – Critical Information!!</vt:lpstr>
      <vt:lpstr>Post exposure prophylaxis:  needle stick, sex</vt:lpstr>
      <vt:lpstr>When Is HIV PEP Indicated</vt:lpstr>
      <vt:lpstr>HIV PEP</vt:lpstr>
      <vt:lpstr>HIV PEP: What to Give</vt:lpstr>
      <vt:lpstr>PEP Regimen</vt:lpstr>
      <vt:lpstr>PEP Regimen</vt:lpstr>
      <vt:lpstr>PowerPoint Presentation</vt:lpstr>
      <vt:lpstr>PowerPoint Presentation</vt:lpstr>
      <vt:lpstr>The 90 – 90 – 90 Targets for 2020</vt:lpstr>
      <vt:lpstr>Most Women Diagnosed with HIV Not Linked to Care</vt:lpstr>
      <vt:lpstr>Time From HIV Infection to Diagnosis is Cut 17% in US</vt:lpstr>
      <vt:lpstr>PowerPoint Presentation</vt:lpstr>
    </vt:vector>
  </TitlesOfParts>
  <Company>KUSMW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3 Ps of HIV Prevention (PEP, PrEP, nPEP)</dc:title>
  <dc:creator>Sheryl Kelly</dc:creator>
  <cp:lastModifiedBy>Sheryl Kelly</cp:lastModifiedBy>
  <cp:revision>41</cp:revision>
  <cp:lastPrinted>2018-08-31T18:35:42Z</cp:lastPrinted>
  <dcterms:created xsi:type="dcterms:W3CDTF">2018-08-27T17:34:50Z</dcterms:created>
  <dcterms:modified xsi:type="dcterms:W3CDTF">2018-09-05T16:42:24Z</dcterms:modified>
</cp:coreProperties>
</file>